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3.xml" ContentType="application/vnd.openxmlformats-officedocument.them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3" r:id="rId2"/>
    <p:sldMasterId id="2147483699" r:id="rId3"/>
  </p:sldMasterIdLst>
  <p:notesMasterIdLst>
    <p:notesMasterId r:id="rId20"/>
  </p:notesMasterIdLst>
  <p:sldIdLst>
    <p:sldId id="294" r:id="rId4"/>
    <p:sldId id="298" r:id="rId5"/>
    <p:sldId id="300" r:id="rId6"/>
    <p:sldId id="301" r:id="rId7"/>
    <p:sldId id="305" r:id="rId8"/>
    <p:sldId id="331" r:id="rId9"/>
    <p:sldId id="332" r:id="rId10"/>
    <p:sldId id="333" r:id="rId11"/>
    <p:sldId id="307" r:id="rId12"/>
    <p:sldId id="311" r:id="rId13"/>
    <p:sldId id="334" r:id="rId14"/>
    <p:sldId id="321" r:id="rId15"/>
    <p:sldId id="335" r:id="rId16"/>
    <p:sldId id="326" r:id="rId17"/>
    <p:sldId id="327" r:id="rId18"/>
    <p:sldId id="330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4660"/>
  </p:normalViewPr>
  <p:slideViewPr>
    <p:cSldViewPr snapToGrid="0">
      <p:cViewPr varScale="1">
        <p:scale>
          <a:sx n="57" d="100"/>
          <a:sy n="57" d="100"/>
        </p:scale>
        <p:origin x="948" y="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" Type="http://schemas.openxmlformats.org/officeDocument/2006/relationships/slideMaster" Target="slideMasters/slideMaster3.xml"/><Relationship Id="rId21" Type="http://schemas.openxmlformats.org/officeDocument/2006/relationships/presProps" Target="pres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theme" Target="theme/theme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4B90912-FDBA-42D0-991E-ACEDF6CDF452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599C894-4488-4BFE-B29D-6D5F74E3F29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424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endParaRPr lang="en-US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28927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739339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Giáo viên chia lớp thành 2 đội. 4HS/ đội để thi đua xem đội nào sắp xếp các toa tàu nhanh nhất.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84767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Giáo viên chia lớp thành 2 đội. 4HS/ đội để thi đua xem đội nào sắp xếp các toa tàu nhanh nhất.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998025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091356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880853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78276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GV có thể cho các HS lựa chọn và giải thích lí do.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33445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GV có thể cho các HS lựa chọn và giải thích lí do.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947432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234507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34184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967382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9033375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1417416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9328809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847681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9183662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551596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5490021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2777954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9807623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3820796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2045341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3636172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2885039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147307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2873841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0641998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9665488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4404239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1940772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2079319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3792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8221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8485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942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2223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5920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4187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7508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9824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7198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234954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7720951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3804195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211617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541028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8215034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image" Target="../media/image1.jp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32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34.xml"/><Relationship Id="rId4" Type="http://schemas.openxmlformats.org/officeDocument/2006/relationships/slideLayout" Target="../slideLayouts/slideLayout33.xml"/><Relationship Id="rId9" Type="http://schemas.openxmlformats.org/officeDocument/2006/relationships/tags" Target="../tags/tag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ags" Target="../tags/tag5.xml"/><Relationship Id="rId3" Type="http://schemas.openxmlformats.org/officeDocument/2006/relationships/slideLayout" Target="../slideLayouts/slideLayout37.xml"/><Relationship Id="rId7" Type="http://schemas.openxmlformats.org/officeDocument/2006/relationships/tags" Target="../tags/tag4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8.xml"/><Relationship Id="rId9" Type="http://schemas.openxmlformats.org/officeDocument/2006/relationships/tags" Target="../tags/tag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4218E929-07E6-AF7B-0D67-640FD2510F6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A200"/>
              </a:buClr>
              <a:buSzPts val="3000"/>
              <a:buFont typeface="Balsamiq Sans"/>
              <a:buNone/>
              <a:defRPr sz="3000" b="1">
                <a:solidFill>
                  <a:srgbClr val="FFA200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pic>
        <p:nvPicPr>
          <p:cNvPr id="4" name="Picture 3" descr="A picture containing text, font, graphics, design&#10;&#10;Description automatically generated">
            <a:extLst>
              <a:ext uri="{FF2B5EF4-FFF2-40B4-BE49-F238E27FC236}">
                <a16:creationId xmlns:a16="http://schemas.microsoft.com/office/drawing/2014/main" id="{8A6A587F-ADCC-8F9B-ABB3-47329504061B}"/>
              </a:ext>
            </a:extLst>
          </p:cNvPr>
          <p:cNvPicPr>
            <a:picLocks noChangeAspect="1"/>
          </p:cNvPicPr>
          <p:nvPr userDrawn="1"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200939" y="256954"/>
            <a:ext cx="1842534" cy="18425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744123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2" r:id="rId10"/>
    <p:sldLayoutId id="2147483673" r:id="rId11"/>
    <p:sldLayoutId id="2147483674" r:id="rId12"/>
    <p:sldLayoutId id="2147483675" r:id="rId13"/>
    <p:sldLayoutId id="2147483676" r:id="rId14"/>
    <p:sldLayoutId id="2147483677" r:id="rId15"/>
    <p:sldLayoutId id="2147483678" r:id="rId16"/>
    <p:sldLayoutId id="2147483680" r:id="rId17"/>
    <p:sldLayoutId id="2147483681" r:id="rId18"/>
    <p:sldLayoutId id="2147483682" r:id="rId19"/>
    <p:sldLayoutId id="2147483683" r:id="rId20"/>
    <p:sldLayoutId id="2147483684" r:id="rId21"/>
    <p:sldLayoutId id="2147483685" r:id="rId22"/>
    <p:sldLayoutId id="2147483686" r:id="rId23"/>
    <p:sldLayoutId id="2147483687" r:id="rId24"/>
    <p:sldLayoutId id="2147483688" r:id="rId25"/>
    <p:sldLayoutId id="2147483689" r:id="rId26"/>
    <p:sldLayoutId id="2147483690" r:id="rId27"/>
    <p:sldLayoutId id="2147483691" r:id="rId28"/>
    <p:sldLayoutId id="2147483692" r:id="rId2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05227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9Slide.vn - 2019">
            <a:extLst>
              <a:ext uri="{FF2B5EF4-FFF2-40B4-BE49-F238E27FC236}">
                <a16:creationId xmlns:a16="http://schemas.microsoft.com/office/drawing/2014/main" id="{FB2A030B-48EF-FCB2-44FE-50EAC8CDD91F}"/>
              </a:ext>
            </a:extLst>
          </p:cNvPr>
          <p:cNvSpPr txBox="1"/>
          <p:nvPr userDrawn="1"/>
        </p:nvSpPr>
        <p:spPr>
          <a:xfrm>
            <a:off x="0" y="-1512332"/>
            <a:ext cx="12192000" cy="369332"/>
          </a:xfrm>
          <a:prstGeom prst="rect">
            <a:avLst/>
          </a:prstGeom>
          <a:noFill/>
        </p:spPr>
        <p:txBody>
          <a:bodyPr vert="horz" wrap="none" lIns="0" tIns="0" rIns="0" bIns="0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6CB0E7E-7BDA-4369-B06E-95E5B313A5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FF2DE87-7D95-4722-9EE5-248D158C7F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7D0A038-BC78-4ECC-BEFF-CCB515E4848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69B9EE9-F3BF-4B40-83E7-C9BC68FDDB0E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ECDB14-4F91-4B5C-8ACA-1B5E7E69B7D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B30118F-80C4-4861-A4D3-A50D382E7D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9724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audio" Target="../media/audio1.wav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Relationship Id="rId9" Type="http://schemas.openxmlformats.org/officeDocument/2006/relationships/audio" Target="../media/audio1.wav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microsoft.com/office/2007/relationships/media" Target="../media/media2.wav"/><Relationship Id="rId7" Type="http://schemas.openxmlformats.org/officeDocument/2006/relationships/image" Target="../media/image25.jp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notesSlide" Target="../notesSlides/notesSlide7.xml"/><Relationship Id="rId5" Type="http://schemas.openxmlformats.org/officeDocument/2006/relationships/slideLayout" Target="../slideLayouts/slideLayout30.xml"/><Relationship Id="rId10" Type="http://schemas.openxmlformats.org/officeDocument/2006/relationships/image" Target="../media/image35.png"/><Relationship Id="rId4" Type="http://schemas.openxmlformats.org/officeDocument/2006/relationships/audio" Target="../media/media2.wav"/><Relationship Id="rId9" Type="http://schemas.openxmlformats.org/officeDocument/2006/relationships/image" Target="../media/image1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34.svg"/><Relationship Id="rId5" Type="http://schemas.openxmlformats.org/officeDocument/2006/relationships/image" Target="../media/image33.png"/><Relationship Id="rId4" Type="http://schemas.microsoft.com/office/2007/relationships/hdphoto" Target="../media/hdphoto1.wdp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30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7" Type="http://schemas.openxmlformats.org/officeDocument/2006/relationships/image" Target="../media/image3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5.xml"/><Relationship Id="rId6" Type="http://schemas.microsoft.com/office/2007/relationships/hdphoto" Target="../media/hdphoto1.wdp"/><Relationship Id="rId5" Type="http://schemas.openxmlformats.org/officeDocument/2006/relationships/image" Target="../media/image10.png"/><Relationship Id="rId4" Type="http://schemas.openxmlformats.org/officeDocument/2006/relationships/image" Target="../media/image37.jp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svg"/><Relationship Id="rId3" Type="http://schemas.openxmlformats.org/officeDocument/2006/relationships/image" Target="../media/image37.jpg"/><Relationship Id="rId7" Type="http://schemas.openxmlformats.org/officeDocument/2006/relationships/image" Target="../media/image3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38.png"/><Relationship Id="rId5" Type="http://schemas.microsoft.com/office/2007/relationships/hdphoto" Target="../media/hdphoto1.wdp"/><Relationship Id="rId4" Type="http://schemas.openxmlformats.org/officeDocument/2006/relationships/image" Target="../media/image10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1.png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0.xml"/><Relationship Id="rId5" Type="http://schemas.openxmlformats.org/officeDocument/2006/relationships/image" Target="../media/image8.png"/><Relationship Id="rId4" Type="http://schemas.openxmlformats.org/officeDocument/2006/relationships/image" Target="../media/image7.jpe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9.jpeg"/><Relationship Id="rId7" Type="http://schemas.openxmlformats.org/officeDocument/2006/relationships/image" Target="../media/image12.sv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11.png"/><Relationship Id="rId5" Type="http://schemas.microsoft.com/office/2007/relationships/hdphoto" Target="../media/hdphoto1.wdp"/><Relationship Id="rId4" Type="http://schemas.openxmlformats.org/officeDocument/2006/relationships/image" Target="../media/image10.png"/><Relationship Id="rId9" Type="http://schemas.openxmlformats.org/officeDocument/2006/relationships/image" Target="../media/image14.svg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13.png"/><Relationship Id="rId3" Type="http://schemas.openxmlformats.org/officeDocument/2006/relationships/slideLayout" Target="../slideLayouts/slideLayout30.xml"/><Relationship Id="rId7" Type="http://schemas.openxmlformats.org/officeDocument/2006/relationships/image" Target="../media/image10.png"/><Relationship Id="rId12" Type="http://schemas.openxmlformats.org/officeDocument/2006/relationships/image" Target="../media/image16.svg"/><Relationship Id="rId17" Type="http://schemas.openxmlformats.org/officeDocument/2006/relationships/image" Target="../media/image19.png"/><Relationship Id="rId2" Type="http://schemas.openxmlformats.org/officeDocument/2006/relationships/audio" Target="../media/media1.mp3"/><Relationship Id="rId16" Type="http://schemas.openxmlformats.org/officeDocument/2006/relationships/image" Target="../media/image18.gif"/><Relationship Id="rId1" Type="http://schemas.microsoft.com/office/2007/relationships/media" Target="../media/media1.mp3"/><Relationship Id="rId6" Type="http://schemas.openxmlformats.org/officeDocument/2006/relationships/image" Target="../media/image9.jpeg"/><Relationship Id="rId11" Type="http://schemas.openxmlformats.org/officeDocument/2006/relationships/image" Target="../media/image15.png"/><Relationship Id="rId5" Type="http://schemas.openxmlformats.org/officeDocument/2006/relationships/audio" Target="../media/audio3.wav"/><Relationship Id="rId15" Type="http://schemas.openxmlformats.org/officeDocument/2006/relationships/image" Target="../media/image17.png"/><Relationship Id="rId10" Type="http://schemas.openxmlformats.org/officeDocument/2006/relationships/image" Target="../media/image12.sv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11.png"/><Relationship Id="rId14" Type="http://schemas.openxmlformats.org/officeDocument/2006/relationships/image" Target="../media/image14.sv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7" Type="http://schemas.openxmlformats.org/officeDocument/2006/relationships/image" Target="../media/image24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3.svg"/><Relationship Id="rId5" Type="http://schemas.openxmlformats.org/officeDocument/2006/relationships/image" Target="../media/image22.png"/><Relationship Id="rId4" Type="http://schemas.openxmlformats.org/officeDocument/2006/relationships/image" Target="../media/image21.sv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5.jp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0.xml"/><Relationship Id="rId6" Type="http://schemas.microsoft.com/office/2007/relationships/hdphoto" Target="../media/hdphoto2.wdp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0.xml"/><Relationship Id="rId6" Type="http://schemas.microsoft.com/office/2007/relationships/hdphoto" Target="../media/hdphoto3.wdp"/><Relationship Id="rId5" Type="http://schemas.openxmlformats.org/officeDocument/2006/relationships/image" Target="../media/image30.png"/><Relationship Id="rId4" Type="http://schemas.openxmlformats.org/officeDocument/2006/relationships/image" Target="../media/image2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7" Type="http://schemas.openxmlformats.org/officeDocument/2006/relationships/image" Target="../media/image32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3.svg"/><Relationship Id="rId5" Type="http://schemas.openxmlformats.org/officeDocument/2006/relationships/image" Target="../media/image22.png"/><Relationship Id="rId4" Type="http://schemas.openxmlformats.org/officeDocument/2006/relationships/image" Target="../media/image21.sv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34.svg"/><Relationship Id="rId5" Type="http://schemas.openxmlformats.org/officeDocument/2006/relationships/image" Target="../media/image33.png"/><Relationship Id="rId4" Type="http://schemas.microsoft.com/office/2007/relationships/hdphoto" Target="../media/hdphoto1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2675" y="-253237"/>
            <a:ext cx="7254525" cy="6425438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24557D0E-6CE4-DD51-99F8-A08C6A3F4A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07686" y="1271308"/>
            <a:ext cx="2938527" cy="204843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A2086E7-2F50-C1F7-2FF2-DE514951935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77831" y="2082034"/>
            <a:ext cx="6693988" cy="301778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7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40025" y="-381000"/>
            <a:ext cx="16137025" cy="7626259"/>
          </a:xfrm>
          <a:prstGeom prst="rect">
            <a:avLst/>
          </a:prstGeom>
        </p:spPr>
      </p:pic>
      <p:sp>
        <p:nvSpPr>
          <p:cNvPr id="61" name="TextBox 60">
            <a:extLst>
              <a:ext uri="{FF2B5EF4-FFF2-40B4-BE49-F238E27FC236}">
                <a16:creationId xmlns:a16="http://schemas.microsoft.com/office/drawing/2014/main" id="{0C2A0AE7-0E90-CA33-316D-5BF171A5E086}"/>
              </a:ext>
            </a:extLst>
          </p:cNvPr>
          <p:cNvSpPr txBox="1"/>
          <p:nvPr/>
        </p:nvSpPr>
        <p:spPr>
          <a:xfrm>
            <a:off x="1605516" y="1625411"/>
            <a:ext cx="8888819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mua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quyển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vở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8 000 × 5 = 40 000 (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mua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bút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chì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màu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25 000 × 2 = 50 000 (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phải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trả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bán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tất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40 000 + 50 000 = 90 000 (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lvl="0" algn="r">
              <a:defRPr/>
            </a:pP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90 000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08D6E55B-1A83-527D-01FF-4D48E1B3EB6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5284224" y="-682761"/>
            <a:ext cx="487363" cy="487363"/>
          </a:xfrm>
          <a:prstGeom prst="rect">
            <a:avLst/>
          </a:prstGeom>
        </p:spPr>
      </p:pic>
      <p:pic>
        <p:nvPicPr>
          <p:cNvPr id="9" name="am thanh  win">
            <a:hlinkClick r:id="" action="ppaction://media"/>
            <a:extLst>
              <a:ext uri="{FF2B5EF4-FFF2-40B4-BE49-F238E27FC236}">
                <a16:creationId xmlns:a16="http://schemas.microsoft.com/office/drawing/2014/main" id="{ED35824B-B077-893B-D3A4-B8D919EDF2A8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5257800" y="-1981200"/>
            <a:ext cx="487363" cy="487363"/>
          </a:xfrm>
          <a:prstGeom prst="rect">
            <a:avLst/>
          </a:prstGeom>
        </p:spPr>
      </p:pic>
      <p:pic>
        <p:nvPicPr>
          <p:cNvPr id="68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B4931C3C-F94A-8294-5283-17537CEC4F6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5331488" y="286237"/>
            <a:ext cx="487363" cy="48736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096E2AE-41E3-C54B-C6C4-24B595C7FB9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637733" y="225293"/>
            <a:ext cx="2725148" cy="10486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45265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3448" fill="hold"/>
                                        <p:tgtEl>
                                          <p:spTgt spid="6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audio>
              <p:cMediaNode vol="8000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8"/>
                </p:tgtEl>
              </p:cMediaNode>
            </p:audio>
          </p:childTnLst>
        </p:cTn>
      </p:par>
    </p:tnLst>
    <p:bldLst>
      <p:bldP spid="61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19B58355-995A-E59E-0D0D-7640FB422702}"/>
              </a:ext>
            </a:extLst>
          </p:cNvPr>
          <p:cNvGrpSpPr/>
          <p:nvPr/>
        </p:nvGrpSpPr>
        <p:grpSpPr>
          <a:xfrm>
            <a:off x="1143000" y="990600"/>
            <a:ext cx="9746135" cy="3048000"/>
            <a:chOff x="1143000" y="990600"/>
            <a:chExt cx="9746135" cy="304800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1096EBD-5526-BCD3-5CD7-CE31C4D07A9C}"/>
                </a:ext>
              </a:extLst>
            </p:cNvPr>
            <p:cNvGrpSpPr/>
            <p:nvPr/>
          </p:nvGrpSpPr>
          <p:grpSpPr>
            <a:xfrm>
              <a:off x="1143000" y="990600"/>
              <a:ext cx="9746135" cy="3048000"/>
              <a:chOff x="344809" y="1235554"/>
              <a:chExt cx="8860269" cy="3342901"/>
            </a:xfrm>
          </p:grpSpPr>
          <p:pic>
            <p:nvPicPr>
              <p:cNvPr id="4" name="Picture 8">
                <a:extLst>
                  <a:ext uri="{FF2B5EF4-FFF2-40B4-BE49-F238E27FC236}">
                    <a16:creationId xmlns:a16="http://schemas.microsoft.com/office/drawing/2014/main" id="{8B057168-344E-7CA1-A998-55DBD13809F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A4EBDC42-CAA5-EB27-5AAB-853EA770D97C}"/>
                  </a:ext>
                </a:extLst>
              </p:cNvPr>
              <p:cNvSpPr txBox="1"/>
              <p:nvPr/>
            </p:nvSpPr>
            <p:spPr>
              <a:xfrm>
                <a:off x="615355" y="2052177"/>
                <a:ext cx="8165345" cy="7696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>
                    <a:ln>
                      <a:noFill/>
                    </a:ln>
                    <a:solidFill>
                      <a:srgbClr val="156336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D4D3A650-903E-2D84-E175-81810D594BD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83357" y="1402699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C36B638-285E-7D61-4C50-7521D938EA06}"/>
                </a:ext>
              </a:extLst>
            </p:cNvPr>
            <p:cNvSpPr txBox="1"/>
            <p:nvPr/>
          </p:nvSpPr>
          <p:spPr>
            <a:xfrm>
              <a:off x="1785439" y="1522515"/>
              <a:ext cx="8500254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Chia 40 quả táo vào các túi, mỗi túi 8 quả và chia 36 quả cam vào các túi, mỗi túi 6 quả. Hỏi số túi táo </a:t>
              </a:r>
              <a:r>
                <a:rPr kumimoji="0" lang="vi-VN" sz="3600" b="1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hay số túi </a:t>
              </a:r>
              <a:r>
                <a:rPr kumimoji="0" lang="vi-VN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cam có nhiều hơn và nhiều hơn mấy túi?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16" name="Graphic 15">
            <a:extLst>
              <a:ext uri="{FF2B5EF4-FFF2-40B4-BE49-F238E27FC236}">
                <a16:creationId xmlns:a16="http://schemas.microsoft.com/office/drawing/2014/main" id="{54387DFB-E0B2-04D8-1843-360BDB96176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45492" t="74172" r="40985" b="-30868"/>
          <a:stretch/>
        </p:blipFill>
        <p:spPr>
          <a:xfrm>
            <a:off x="9346019" y="3393558"/>
            <a:ext cx="2931550" cy="7363260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B3A0A0CC-DD65-0313-E1D5-6FB323C094A9}"/>
              </a:ext>
            </a:extLst>
          </p:cNvPr>
          <p:cNvGrpSpPr/>
          <p:nvPr/>
        </p:nvGrpSpPr>
        <p:grpSpPr>
          <a:xfrm>
            <a:off x="2861298" y="5157495"/>
            <a:ext cx="6477000" cy="1115009"/>
            <a:chOff x="1143000" y="990600"/>
            <a:chExt cx="9689432" cy="2972146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BF0B4937-64DA-3B0F-0343-6EC691F02646}"/>
                </a:ext>
              </a:extLst>
            </p:cNvPr>
            <p:cNvGrpSpPr/>
            <p:nvPr/>
          </p:nvGrpSpPr>
          <p:grpSpPr>
            <a:xfrm>
              <a:off x="1143000" y="990600"/>
              <a:ext cx="9689432" cy="2972146"/>
              <a:chOff x="344809" y="1235554"/>
              <a:chExt cx="8808720" cy="3259708"/>
            </a:xfrm>
          </p:grpSpPr>
          <p:pic>
            <p:nvPicPr>
              <p:cNvPr id="13" name="Picture 8">
                <a:extLst>
                  <a:ext uri="{FF2B5EF4-FFF2-40B4-BE49-F238E27FC236}">
                    <a16:creationId xmlns:a16="http://schemas.microsoft.com/office/drawing/2014/main" id="{A0351D6A-A037-1EA3-3EAA-5B9FA3DD4BB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355BE2CD-885F-1104-9288-2F7DC1300816}"/>
                  </a:ext>
                </a:extLst>
              </p:cNvPr>
              <p:cNvSpPr txBox="1"/>
              <p:nvPr/>
            </p:nvSpPr>
            <p:spPr>
              <a:xfrm>
                <a:off x="615355" y="2052177"/>
                <a:ext cx="8165345" cy="7696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>
                    <a:ln>
                      <a:noFill/>
                    </a:ln>
                    <a:solidFill>
                      <a:srgbClr val="156336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6365CB2-719A-4610-61A3-69EFBF0900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31808" y="1319506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257CA9F-103D-4672-2B03-5BAB23B7E1A0}"/>
                </a:ext>
              </a:extLst>
            </p:cNvPr>
            <p:cNvSpPr txBox="1"/>
            <p:nvPr/>
          </p:nvSpPr>
          <p:spPr>
            <a:xfrm>
              <a:off x="1785439" y="1522514"/>
              <a:ext cx="8500254" cy="18869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016D16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Hãy đọc kĩ đề và tóm tắt.</a:t>
              </a: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6D6420B1-BC27-33AE-3FA8-F44AABDB40DE}"/>
              </a:ext>
            </a:extLst>
          </p:cNvPr>
          <p:cNvSpPr/>
          <p:nvPr/>
        </p:nvSpPr>
        <p:spPr>
          <a:xfrm>
            <a:off x="7393171" y="1515020"/>
            <a:ext cx="2569535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EBF59F9B-6B92-A9F6-C0FE-B6F39ED49EC7}"/>
              </a:ext>
            </a:extLst>
          </p:cNvPr>
          <p:cNvSpPr/>
          <p:nvPr/>
        </p:nvSpPr>
        <p:spPr>
          <a:xfrm>
            <a:off x="2130054" y="1568185"/>
            <a:ext cx="2984206" cy="483900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65E41BF-7AF7-2A7C-4EDC-9BF19DAE844F}"/>
              </a:ext>
            </a:extLst>
          </p:cNvPr>
          <p:cNvSpPr/>
          <p:nvPr/>
        </p:nvSpPr>
        <p:spPr>
          <a:xfrm>
            <a:off x="2746743" y="2099811"/>
            <a:ext cx="3048001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78EAD4B-55C4-50F7-F0EB-1CEDBE5AD3FD}"/>
              </a:ext>
            </a:extLst>
          </p:cNvPr>
          <p:cNvSpPr/>
          <p:nvPr/>
        </p:nvSpPr>
        <p:spPr>
          <a:xfrm>
            <a:off x="8137450" y="2099811"/>
            <a:ext cx="1867787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322526BB-2CFE-2D68-84A8-F9CD93D15432}"/>
              </a:ext>
            </a:extLst>
          </p:cNvPr>
          <p:cNvSpPr/>
          <p:nvPr/>
        </p:nvSpPr>
        <p:spPr>
          <a:xfrm>
            <a:off x="1908085" y="2705163"/>
            <a:ext cx="1017183" cy="494533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95B1632A-0149-E5D0-0C4B-56C0AFE1F616}"/>
              </a:ext>
            </a:extLst>
          </p:cNvPr>
          <p:cNvSpPr/>
          <p:nvPr/>
        </p:nvSpPr>
        <p:spPr>
          <a:xfrm>
            <a:off x="3722338" y="2674295"/>
            <a:ext cx="6367960" cy="494534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A658D12C-2A21-20FB-B9FF-9F1F36526E0F}"/>
              </a:ext>
            </a:extLst>
          </p:cNvPr>
          <p:cNvSpPr/>
          <p:nvPr/>
        </p:nvSpPr>
        <p:spPr>
          <a:xfrm>
            <a:off x="3331534" y="3258760"/>
            <a:ext cx="985285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FDA5180-8F89-074F-523E-70279EB8C464}"/>
              </a:ext>
            </a:extLst>
          </p:cNvPr>
          <p:cNvSpPr/>
          <p:nvPr/>
        </p:nvSpPr>
        <p:spPr>
          <a:xfrm>
            <a:off x="4905153" y="3269392"/>
            <a:ext cx="3462670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1021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2" grpId="0" animBg="1"/>
      <p:bldP spid="8" grpId="0" animBg="1"/>
      <p:bldP spid="26" grpId="0" animBg="1"/>
      <p:bldP spid="27" grpId="0" animBg="1"/>
      <p:bldP spid="28" grpId="0" animBg="1"/>
      <p:bldP spid="2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41767" y="818707"/>
            <a:ext cx="11887200" cy="5791200"/>
          </a:xfrm>
          <a:custGeom>
            <a:avLst/>
            <a:gdLst>
              <a:gd name="connsiteX0" fmla="*/ 0 w 11887200"/>
              <a:gd name="connsiteY0" fmla="*/ 965219 h 5791200"/>
              <a:gd name="connsiteX1" fmla="*/ 965219 w 11887200"/>
              <a:gd name="connsiteY1" fmla="*/ 0 h 5791200"/>
              <a:gd name="connsiteX2" fmla="*/ 1529436 w 11887200"/>
              <a:gd name="connsiteY2" fmla="*/ 0 h 5791200"/>
              <a:gd name="connsiteX3" fmla="*/ 2193220 w 11887200"/>
              <a:gd name="connsiteY3" fmla="*/ 0 h 5791200"/>
              <a:gd name="connsiteX4" fmla="*/ 3056139 w 11887200"/>
              <a:gd name="connsiteY4" fmla="*/ 0 h 5791200"/>
              <a:gd name="connsiteX5" fmla="*/ 3620356 w 11887200"/>
              <a:gd name="connsiteY5" fmla="*/ 0 h 5791200"/>
              <a:gd name="connsiteX6" fmla="*/ 3985437 w 11887200"/>
              <a:gd name="connsiteY6" fmla="*/ 0 h 5791200"/>
              <a:gd name="connsiteX7" fmla="*/ 4848356 w 11887200"/>
              <a:gd name="connsiteY7" fmla="*/ 0 h 5791200"/>
              <a:gd name="connsiteX8" fmla="*/ 5711276 w 11887200"/>
              <a:gd name="connsiteY8" fmla="*/ 0 h 5791200"/>
              <a:gd name="connsiteX9" fmla="*/ 6275492 w 11887200"/>
              <a:gd name="connsiteY9" fmla="*/ 0 h 5791200"/>
              <a:gd name="connsiteX10" fmla="*/ 7138411 w 11887200"/>
              <a:gd name="connsiteY10" fmla="*/ 0 h 5791200"/>
              <a:gd name="connsiteX11" fmla="*/ 7901763 w 11887200"/>
              <a:gd name="connsiteY11" fmla="*/ 0 h 5791200"/>
              <a:gd name="connsiteX12" fmla="*/ 8465980 w 11887200"/>
              <a:gd name="connsiteY12" fmla="*/ 0 h 5791200"/>
              <a:gd name="connsiteX13" fmla="*/ 8930629 w 11887200"/>
              <a:gd name="connsiteY13" fmla="*/ 0 h 5791200"/>
              <a:gd name="connsiteX14" fmla="*/ 9793548 w 11887200"/>
              <a:gd name="connsiteY14" fmla="*/ 0 h 5791200"/>
              <a:gd name="connsiteX15" fmla="*/ 10921981 w 11887200"/>
              <a:gd name="connsiteY15" fmla="*/ 0 h 5791200"/>
              <a:gd name="connsiteX16" fmla="*/ 11887200 w 11887200"/>
              <a:gd name="connsiteY16" fmla="*/ 965219 h 5791200"/>
              <a:gd name="connsiteX17" fmla="*/ 11887200 w 11887200"/>
              <a:gd name="connsiteY17" fmla="*/ 1492856 h 5791200"/>
              <a:gd name="connsiteX18" fmla="*/ 11887200 w 11887200"/>
              <a:gd name="connsiteY18" fmla="*/ 2136317 h 5791200"/>
              <a:gd name="connsiteX19" fmla="*/ 11887200 w 11887200"/>
              <a:gd name="connsiteY19" fmla="*/ 2856992 h 5791200"/>
              <a:gd name="connsiteX20" fmla="*/ 11887200 w 11887200"/>
              <a:gd name="connsiteY20" fmla="*/ 3384630 h 5791200"/>
              <a:gd name="connsiteX21" fmla="*/ 11887200 w 11887200"/>
              <a:gd name="connsiteY21" fmla="*/ 3989483 h 5791200"/>
              <a:gd name="connsiteX22" fmla="*/ 11887200 w 11887200"/>
              <a:gd name="connsiteY22" fmla="*/ 4825981 h 5791200"/>
              <a:gd name="connsiteX23" fmla="*/ 10921981 w 11887200"/>
              <a:gd name="connsiteY23" fmla="*/ 5791200 h 5791200"/>
              <a:gd name="connsiteX24" fmla="*/ 10556900 w 11887200"/>
              <a:gd name="connsiteY24" fmla="*/ 5791200 h 5791200"/>
              <a:gd name="connsiteX25" fmla="*/ 10191818 w 11887200"/>
              <a:gd name="connsiteY25" fmla="*/ 5791200 h 5791200"/>
              <a:gd name="connsiteX26" fmla="*/ 9727170 w 11887200"/>
              <a:gd name="connsiteY26" fmla="*/ 5791200 h 5791200"/>
              <a:gd name="connsiteX27" fmla="*/ 9063385 w 11887200"/>
              <a:gd name="connsiteY27" fmla="*/ 5791200 h 5791200"/>
              <a:gd name="connsiteX28" fmla="*/ 8399601 w 11887200"/>
              <a:gd name="connsiteY28" fmla="*/ 5791200 h 5791200"/>
              <a:gd name="connsiteX29" fmla="*/ 8034520 w 11887200"/>
              <a:gd name="connsiteY29" fmla="*/ 5791200 h 5791200"/>
              <a:gd name="connsiteX30" fmla="*/ 7669439 w 11887200"/>
              <a:gd name="connsiteY30" fmla="*/ 5791200 h 5791200"/>
              <a:gd name="connsiteX31" fmla="*/ 7005655 w 11887200"/>
              <a:gd name="connsiteY31" fmla="*/ 5791200 h 5791200"/>
              <a:gd name="connsiteX32" fmla="*/ 6541006 w 11887200"/>
              <a:gd name="connsiteY32" fmla="*/ 5791200 h 5791200"/>
              <a:gd name="connsiteX33" fmla="*/ 6076357 w 11887200"/>
              <a:gd name="connsiteY33" fmla="*/ 5791200 h 5791200"/>
              <a:gd name="connsiteX34" fmla="*/ 5412573 w 11887200"/>
              <a:gd name="connsiteY34" fmla="*/ 5791200 h 5791200"/>
              <a:gd name="connsiteX35" fmla="*/ 4947924 w 11887200"/>
              <a:gd name="connsiteY35" fmla="*/ 5791200 h 5791200"/>
              <a:gd name="connsiteX36" fmla="*/ 4085004 w 11887200"/>
              <a:gd name="connsiteY36" fmla="*/ 5791200 h 5791200"/>
              <a:gd name="connsiteX37" fmla="*/ 3321653 w 11887200"/>
              <a:gd name="connsiteY37" fmla="*/ 5791200 h 5791200"/>
              <a:gd name="connsiteX38" fmla="*/ 2558301 w 11887200"/>
              <a:gd name="connsiteY38" fmla="*/ 5791200 h 5791200"/>
              <a:gd name="connsiteX39" fmla="*/ 1894517 w 11887200"/>
              <a:gd name="connsiteY39" fmla="*/ 5791200 h 5791200"/>
              <a:gd name="connsiteX40" fmla="*/ 1529436 w 11887200"/>
              <a:gd name="connsiteY40" fmla="*/ 5791200 h 5791200"/>
              <a:gd name="connsiteX41" fmla="*/ 965219 w 11887200"/>
              <a:gd name="connsiteY41" fmla="*/ 5791200 h 5791200"/>
              <a:gd name="connsiteX42" fmla="*/ 0 w 11887200"/>
              <a:gd name="connsiteY42" fmla="*/ 4825981 h 5791200"/>
              <a:gd name="connsiteX43" fmla="*/ 0 w 11887200"/>
              <a:gd name="connsiteY43" fmla="*/ 4182521 h 5791200"/>
              <a:gd name="connsiteX44" fmla="*/ 0 w 11887200"/>
              <a:gd name="connsiteY44" fmla="*/ 3500453 h 5791200"/>
              <a:gd name="connsiteX45" fmla="*/ 0 w 11887200"/>
              <a:gd name="connsiteY45" fmla="*/ 2856992 h 5791200"/>
              <a:gd name="connsiteX46" fmla="*/ 0 w 11887200"/>
              <a:gd name="connsiteY46" fmla="*/ 2136317 h 5791200"/>
              <a:gd name="connsiteX47" fmla="*/ 0 w 11887200"/>
              <a:gd name="connsiteY47" fmla="*/ 1531464 h 5791200"/>
              <a:gd name="connsiteX48" fmla="*/ 0 w 11887200"/>
              <a:gd name="connsiteY48" fmla="*/ 965219 h 579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5791200" fill="none" extrusionOk="0">
                <a:moveTo>
                  <a:pt x="0" y="965219"/>
                </a:moveTo>
                <a:cubicBezTo>
                  <a:pt x="-53532" y="387331"/>
                  <a:pt x="447542" y="-98777"/>
                  <a:pt x="965219" y="0"/>
                </a:cubicBezTo>
                <a:cubicBezTo>
                  <a:pt x="1191298" y="-7428"/>
                  <a:pt x="1309473" y="10235"/>
                  <a:pt x="1529436" y="0"/>
                </a:cubicBezTo>
                <a:cubicBezTo>
                  <a:pt x="1749399" y="-10235"/>
                  <a:pt x="1996834" y="4254"/>
                  <a:pt x="2193220" y="0"/>
                </a:cubicBezTo>
                <a:cubicBezTo>
                  <a:pt x="2389606" y="-4254"/>
                  <a:pt x="2861747" y="-36080"/>
                  <a:pt x="3056139" y="0"/>
                </a:cubicBezTo>
                <a:cubicBezTo>
                  <a:pt x="3250531" y="36080"/>
                  <a:pt x="3394909" y="-26073"/>
                  <a:pt x="3620356" y="0"/>
                </a:cubicBezTo>
                <a:cubicBezTo>
                  <a:pt x="3845803" y="26073"/>
                  <a:pt x="3875111" y="-13215"/>
                  <a:pt x="3985437" y="0"/>
                </a:cubicBezTo>
                <a:cubicBezTo>
                  <a:pt x="4095763" y="13215"/>
                  <a:pt x="4589806" y="24952"/>
                  <a:pt x="4848356" y="0"/>
                </a:cubicBezTo>
                <a:cubicBezTo>
                  <a:pt x="5106906" y="-24952"/>
                  <a:pt x="5438997" y="3205"/>
                  <a:pt x="5711276" y="0"/>
                </a:cubicBezTo>
                <a:cubicBezTo>
                  <a:pt x="5983555" y="-3205"/>
                  <a:pt x="6113854" y="-18098"/>
                  <a:pt x="6275492" y="0"/>
                </a:cubicBezTo>
                <a:cubicBezTo>
                  <a:pt x="6437130" y="18098"/>
                  <a:pt x="6878775" y="-40324"/>
                  <a:pt x="7138411" y="0"/>
                </a:cubicBezTo>
                <a:cubicBezTo>
                  <a:pt x="7398047" y="40324"/>
                  <a:pt x="7612118" y="30513"/>
                  <a:pt x="7901763" y="0"/>
                </a:cubicBezTo>
                <a:cubicBezTo>
                  <a:pt x="8191408" y="-30513"/>
                  <a:pt x="8267868" y="1745"/>
                  <a:pt x="8465980" y="0"/>
                </a:cubicBezTo>
                <a:cubicBezTo>
                  <a:pt x="8664092" y="-1745"/>
                  <a:pt x="8708877" y="5467"/>
                  <a:pt x="8930629" y="0"/>
                </a:cubicBezTo>
                <a:cubicBezTo>
                  <a:pt x="9152381" y="-5467"/>
                  <a:pt x="9612004" y="-28226"/>
                  <a:pt x="9793548" y="0"/>
                </a:cubicBezTo>
                <a:cubicBezTo>
                  <a:pt x="9975092" y="28226"/>
                  <a:pt x="10412593" y="18229"/>
                  <a:pt x="10921981" y="0"/>
                </a:cubicBezTo>
                <a:cubicBezTo>
                  <a:pt x="11408145" y="-78822"/>
                  <a:pt x="11882780" y="406539"/>
                  <a:pt x="11887200" y="965219"/>
                </a:cubicBezTo>
                <a:cubicBezTo>
                  <a:pt x="11882333" y="1119629"/>
                  <a:pt x="11896053" y="1363126"/>
                  <a:pt x="11887200" y="1492856"/>
                </a:cubicBezTo>
                <a:cubicBezTo>
                  <a:pt x="11878347" y="1622586"/>
                  <a:pt x="11885812" y="1959834"/>
                  <a:pt x="11887200" y="2136317"/>
                </a:cubicBezTo>
                <a:cubicBezTo>
                  <a:pt x="11888588" y="2312800"/>
                  <a:pt x="11882819" y="2510623"/>
                  <a:pt x="11887200" y="2856992"/>
                </a:cubicBezTo>
                <a:cubicBezTo>
                  <a:pt x="11891581" y="3203362"/>
                  <a:pt x="11905008" y="3184703"/>
                  <a:pt x="11887200" y="3384630"/>
                </a:cubicBezTo>
                <a:cubicBezTo>
                  <a:pt x="11869392" y="3584557"/>
                  <a:pt x="11887266" y="3790940"/>
                  <a:pt x="11887200" y="3989483"/>
                </a:cubicBezTo>
                <a:cubicBezTo>
                  <a:pt x="11887134" y="4188026"/>
                  <a:pt x="11871600" y="4646554"/>
                  <a:pt x="11887200" y="4825981"/>
                </a:cubicBezTo>
                <a:cubicBezTo>
                  <a:pt x="11869601" y="5302401"/>
                  <a:pt x="11467648" y="5700362"/>
                  <a:pt x="10921981" y="5791200"/>
                </a:cubicBezTo>
                <a:cubicBezTo>
                  <a:pt x="10781629" y="5774177"/>
                  <a:pt x="10686179" y="5805103"/>
                  <a:pt x="10556900" y="5791200"/>
                </a:cubicBezTo>
                <a:cubicBezTo>
                  <a:pt x="10427621" y="5777297"/>
                  <a:pt x="10356055" y="5807567"/>
                  <a:pt x="10191818" y="5791200"/>
                </a:cubicBezTo>
                <a:cubicBezTo>
                  <a:pt x="10027581" y="5774833"/>
                  <a:pt x="9856939" y="5796329"/>
                  <a:pt x="9727170" y="5791200"/>
                </a:cubicBezTo>
                <a:cubicBezTo>
                  <a:pt x="9597401" y="5786071"/>
                  <a:pt x="9295206" y="5765660"/>
                  <a:pt x="9063385" y="5791200"/>
                </a:cubicBezTo>
                <a:cubicBezTo>
                  <a:pt x="8831565" y="5816740"/>
                  <a:pt x="8729355" y="5821704"/>
                  <a:pt x="8399601" y="5791200"/>
                </a:cubicBezTo>
                <a:cubicBezTo>
                  <a:pt x="8069847" y="5760696"/>
                  <a:pt x="8163862" y="5785868"/>
                  <a:pt x="8034520" y="5791200"/>
                </a:cubicBezTo>
                <a:cubicBezTo>
                  <a:pt x="7905178" y="5796532"/>
                  <a:pt x="7808731" y="5783162"/>
                  <a:pt x="7669439" y="5791200"/>
                </a:cubicBezTo>
                <a:cubicBezTo>
                  <a:pt x="7530147" y="5799238"/>
                  <a:pt x="7298679" y="5818261"/>
                  <a:pt x="7005655" y="5791200"/>
                </a:cubicBezTo>
                <a:cubicBezTo>
                  <a:pt x="6712631" y="5764139"/>
                  <a:pt x="6719055" y="5800326"/>
                  <a:pt x="6541006" y="5791200"/>
                </a:cubicBezTo>
                <a:cubicBezTo>
                  <a:pt x="6362957" y="5782074"/>
                  <a:pt x="6301287" y="5800343"/>
                  <a:pt x="6076357" y="5791200"/>
                </a:cubicBezTo>
                <a:cubicBezTo>
                  <a:pt x="5851427" y="5782057"/>
                  <a:pt x="5653405" y="5777343"/>
                  <a:pt x="5412573" y="5791200"/>
                </a:cubicBezTo>
                <a:cubicBezTo>
                  <a:pt x="5171741" y="5805057"/>
                  <a:pt x="5050357" y="5793332"/>
                  <a:pt x="4947924" y="5791200"/>
                </a:cubicBezTo>
                <a:cubicBezTo>
                  <a:pt x="4845491" y="5789068"/>
                  <a:pt x="4301602" y="5754315"/>
                  <a:pt x="4085004" y="5791200"/>
                </a:cubicBezTo>
                <a:cubicBezTo>
                  <a:pt x="3868406" y="5828085"/>
                  <a:pt x="3567510" y="5788397"/>
                  <a:pt x="3321653" y="5791200"/>
                </a:cubicBezTo>
                <a:cubicBezTo>
                  <a:pt x="3075796" y="5794003"/>
                  <a:pt x="2843629" y="5806140"/>
                  <a:pt x="2558301" y="5791200"/>
                </a:cubicBezTo>
                <a:cubicBezTo>
                  <a:pt x="2272973" y="5776260"/>
                  <a:pt x="2079962" y="5788415"/>
                  <a:pt x="1894517" y="5791200"/>
                </a:cubicBezTo>
                <a:cubicBezTo>
                  <a:pt x="1709072" y="5793985"/>
                  <a:pt x="1608675" y="5782859"/>
                  <a:pt x="1529436" y="5791200"/>
                </a:cubicBezTo>
                <a:cubicBezTo>
                  <a:pt x="1450197" y="5799541"/>
                  <a:pt x="1106315" y="5800437"/>
                  <a:pt x="965219" y="5791200"/>
                </a:cubicBezTo>
                <a:cubicBezTo>
                  <a:pt x="336428" y="5835241"/>
                  <a:pt x="-1108" y="5380032"/>
                  <a:pt x="0" y="4825981"/>
                </a:cubicBezTo>
                <a:cubicBezTo>
                  <a:pt x="-6473" y="4515204"/>
                  <a:pt x="12094" y="4405878"/>
                  <a:pt x="0" y="4182521"/>
                </a:cubicBezTo>
                <a:cubicBezTo>
                  <a:pt x="-12094" y="3959164"/>
                  <a:pt x="-32789" y="3814735"/>
                  <a:pt x="0" y="3500453"/>
                </a:cubicBezTo>
                <a:cubicBezTo>
                  <a:pt x="32789" y="3186171"/>
                  <a:pt x="17941" y="3151253"/>
                  <a:pt x="0" y="2856992"/>
                </a:cubicBezTo>
                <a:cubicBezTo>
                  <a:pt x="-17941" y="2562731"/>
                  <a:pt x="8080" y="2474701"/>
                  <a:pt x="0" y="2136317"/>
                </a:cubicBezTo>
                <a:cubicBezTo>
                  <a:pt x="-8080" y="1797934"/>
                  <a:pt x="-9603" y="1673382"/>
                  <a:pt x="0" y="1531464"/>
                </a:cubicBezTo>
                <a:cubicBezTo>
                  <a:pt x="9603" y="1389546"/>
                  <a:pt x="4243" y="1105974"/>
                  <a:pt x="0" y="965219"/>
                </a:cubicBezTo>
                <a:close/>
              </a:path>
              <a:path w="11887200" h="5791200" stroke="0" extrusionOk="0">
                <a:moveTo>
                  <a:pt x="0" y="965219"/>
                </a:moveTo>
                <a:cubicBezTo>
                  <a:pt x="24137" y="416038"/>
                  <a:pt x="408227" y="-15419"/>
                  <a:pt x="965219" y="0"/>
                </a:cubicBezTo>
                <a:cubicBezTo>
                  <a:pt x="1180173" y="-15794"/>
                  <a:pt x="1330800" y="-361"/>
                  <a:pt x="1429868" y="0"/>
                </a:cubicBezTo>
                <a:cubicBezTo>
                  <a:pt x="1528936" y="361"/>
                  <a:pt x="1705527" y="18591"/>
                  <a:pt x="1894517" y="0"/>
                </a:cubicBezTo>
                <a:cubicBezTo>
                  <a:pt x="2083507" y="-18591"/>
                  <a:pt x="2261055" y="-17460"/>
                  <a:pt x="2458733" y="0"/>
                </a:cubicBezTo>
                <a:cubicBezTo>
                  <a:pt x="2656411" y="17460"/>
                  <a:pt x="2643277" y="-1664"/>
                  <a:pt x="2823815" y="0"/>
                </a:cubicBezTo>
                <a:cubicBezTo>
                  <a:pt x="3004353" y="1664"/>
                  <a:pt x="3140150" y="-8258"/>
                  <a:pt x="3288463" y="0"/>
                </a:cubicBezTo>
                <a:cubicBezTo>
                  <a:pt x="3436776" y="8258"/>
                  <a:pt x="3670656" y="-31235"/>
                  <a:pt x="4051815" y="0"/>
                </a:cubicBezTo>
                <a:cubicBezTo>
                  <a:pt x="4432974" y="31235"/>
                  <a:pt x="4395447" y="23055"/>
                  <a:pt x="4715599" y="0"/>
                </a:cubicBezTo>
                <a:cubicBezTo>
                  <a:pt x="5035751" y="-23055"/>
                  <a:pt x="5310451" y="-841"/>
                  <a:pt x="5478951" y="0"/>
                </a:cubicBezTo>
                <a:cubicBezTo>
                  <a:pt x="5647451" y="841"/>
                  <a:pt x="5900612" y="10778"/>
                  <a:pt x="6043168" y="0"/>
                </a:cubicBezTo>
                <a:cubicBezTo>
                  <a:pt x="6185724" y="-10778"/>
                  <a:pt x="6462477" y="-5328"/>
                  <a:pt x="6706952" y="0"/>
                </a:cubicBezTo>
                <a:cubicBezTo>
                  <a:pt x="6951427" y="5328"/>
                  <a:pt x="7173626" y="-11841"/>
                  <a:pt x="7569871" y="0"/>
                </a:cubicBezTo>
                <a:cubicBezTo>
                  <a:pt x="7966116" y="11841"/>
                  <a:pt x="8143897" y="34484"/>
                  <a:pt x="8333223" y="0"/>
                </a:cubicBezTo>
                <a:cubicBezTo>
                  <a:pt x="8522549" y="-34484"/>
                  <a:pt x="8522194" y="-6670"/>
                  <a:pt x="8698304" y="0"/>
                </a:cubicBezTo>
                <a:cubicBezTo>
                  <a:pt x="8874414" y="6670"/>
                  <a:pt x="9342567" y="16384"/>
                  <a:pt x="9561224" y="0"/>
                </a:cubicBezTo>
                <a:cubicBezTo>
                  <a:pt x="9779881" y="-16384"/>
                  <a:pt x="10386937" y="65176"/>
                  <a:pt x="10921981" y="0"/>
                </a:cubicBezTo>
                <a:cubicBezTo>
                  <a:pt x="11450815" y="17150"/>
                  <a:pt x="11877358" y="468248"/>
                  <a:pt x="11887200" y="965219"/>
                </a:cubicBezTo>
                <a:cubicBezTo>
                  <a:pt x="11875894" y="1185038"/>
                  <a:pt x="11895274" y="1416168"/>
                  <a:pt x="11887200" y="1685895"/>
                </a:cubicBezTo>
                <a:cubicBezTo>
                  <a:pt x="11879126" y="1955622"/>
                  <a:pt x="11886831" y="2052143"/>
                  <a:pt x="11887200" y="2367963"/>
                </a:cubicBezTo>
                <a:cubicBezTo>
                  <a:pt x="11887569" y="2683783"/>
                  <a:pt x="11896404" y="2809463"/>
                  <a:pt x="11887200" y="3011423"/>
                </a:cubicBezTo>
                <a:cubicBezTo>
                  <a:pt x="11877996" y="3213383"/>
                  <a:pt x="11855529" y="3425419"/>
                  <a:pt x="11887200" y="3693491"/>
                </a:cubicBezTo>
                <a:cubicBezTo>
                  <a:pt x="11918871" y="3961563"/>
                  <a:pt x="11939775" y="4584405"/>
                  <a:pt x="11887200" y="4825981"/>
                </a:cubicBezTo>
                <a:cubicBezTo>
                  <a:pt x="11912725" y="5414997"/>
                  <a:pt x="11475456" y="5799083"/>
                  <a:pt x="10921981" y="5791200"/>
                </a:cubicBezTo>
                <a:cubicBezTo>
                  <a:pt x="10741183" y="5825931"/>
                  <a:pt x="10495557" y="5787467"/>
                  <a:pt x="10158629" y="5791200"/>
                </a:cubicBezTo>
                <a:cubicBezTo>
                  <a:pt x="9821701" y="5794933"/>
                  <a:pt x="9775641" y="5783210"/>
                  <a:pt x="9395277" y="5791200"/>
                </a:cubicBezTo>
                <a:cubicBezTo>
                  <a:pt x="9014913" y="5799190"/>
                  <a:pt x="8907508" y="5796808"/>
                  <a:pt x="8731493" y="5791200"/>
                </a:cubicBezTo>
                <a:cubicBezTo>
                  <a:pt x="8555478" y="5785592"/>
                  <a:pt x="8534589" y="5795285"/>
                  <a:pt x="8366412" y="5791200"/>
                </a:cubicBezTo>
                <a:cubicBezTo>
                  <a:pt x="8198235" y="5787115"/>
                  <a:pt x="7966374" y="5795910"/>
                  <a:pt x="7603060" y="5791200"/>
                </a:cubicBezTo>
                <a:cubicBezTo>
                  <a:pt x="7239746" y="5786490"/>
                  <a:pt x="7262928" y="5782388"/>
                  <a:pt x="7138411" y="5791200"/>
                </a:cubicBezTo>
                <a:cubicBezTo>
                  <a:pt x="7013894" y="5800012"/>
                  <a:pt x="6651095" y="5791501"/>
                  <a:pt x="6474627" y="5791200"/>
                </a:cubicBezTo>
                <a:cubicBezTo>
                  <a:pt x="6298159" y="5790899"/>
                  <a:pt x="6128561" y="5803430"/>
                  <a:pt x="6009978" y="5791200"/>
                </a:cubicBezTo>
                <a:cubicBezTo>
                  <a:pt x="5891395" y="5778970"/>
                  <a:pt x="5324030" y="5757269"/>
                  <a:pt x="5147059" y="5791200"/>
                </a:cubicBezTo>
                <a:cubicBezTo>
                  <a:pt x="4970088" y="5825131"/>
                  <a:pt x="4700816" y="5808894"/>
                  <a:pt x="4582843" y="5791200"/>
                </a:cubicBezTo>
                <a:cubicBezTo>
                  <a:pt x="4464870" y="5773506"/>
                  <a:pt x="4066474" y="5823732"/>
                  <a:pt x="3719923" y="5791200"/>
                </a:cubicBezTo>
                <a:cubicBezTo>
                  <a:pt x="3373372" y="5758668"/>
                  <a:pt x="3332931" y="5786979"/>
                  <a:pt x="3056139" y="5791200"/>
                </a:cubicBezTo>
                <a:cubicBezTo>
                  <a:pt x="2779347" y="5795421"/>
                  <a:pt x="2684488" y="5811007"/>
                  <a:pt x="2591490" y="5791200"/>
                </a:cubicBezTo>
                <a:cubicBezTo>
                  <a:pt x="2498492" y="5771393"/>
                  <a:pt x="2396728" y="5793499"/>
                  <a:pt x="2226409" y="5791200"/>
                </a:cubicBezTo>
                <a:cubicBezTo>
                  <a:pt x="2056090" y="5788901"/>
                  <a:pt x="1938485" y="5798993"/>
                  <a:pt x="1861328" y="5791200"/>
                </a:cubicBezTo>
                <a:cubicBezTo>
                  <a:pt x="1784171" y="5783407"/>
                  <a:pt x="1210537" y="5793315"/>
                  <a:pt x="965219" y="5791200"/>
                </a:cubicBezTo>
                <a:cubicBezTo>
                  <a:pt x="489095" y="5854537"/>
                  <a:pt x="46325" y="5418125"/>
                  <a:pt x="0" y="4825981"/>
                </a:cubicBezTo>
                <a:cubicBezTo>
                  <a:pt x="-15372" y="4701869"/>
                  <a:pt x="2289" y="4430963"/>
                  <a:pt x="0" y="4259736"/>
                </a:cubicBezTo>
                <a:cubicBezTo>
                  <a:pt x="-2289" y="4088510"/>
                  <a:pt x="20285" y="3851949"/>
                  <a:pt x="0" y="3693491"/>
                </a:cubicBezTo>
                <a:cubicBezTo>
                  <a:pt x="-20285" y="3535033"/>
                  <a:pt x="-18270" y="3260818"/>
                  <a:pt x="0" y="3127246"/>
                </a:cubicBezTo>
                <a:cubicBezTo>
                  <a:pt x="18270" y="2993675"/>
                  <a:pt x="-18485" y="2740542"/>
                  <a:pt x="0" y="2483785"/>
                </a:cubicBezTo>
                <a:cubicBezTo>
                  <a:pt x="18485" y="2227028"/>
                  <a:pt x="6192" y="2066860"/>
                  <a:pt x="0" y="1917540"/>
                </a:cubicBezTo>
                <a:cubicBezTo>
                  <a:pt x="-6192" y="1768221"/>
                  <a:pt x="15432" y="1327294"/>
                  <a:pt x="0" y="965219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5493D12-4EFD-5833-68BC-57368F62CD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37733" y="225293"/>
            <a:ext cx="2725148" cy="1048603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913DEC6-3358-BAC7-404E-5EFC0320859A}"/>
              </a:ext>
            </a:extLst>
          </p:cNvPr>
          <p:cNvSpPr txBox="1"/>
          <p:nvPr/>
        </p:nvSpPr>
        <p:spPr>
          <a:xfrm>
            <a:off x="2583712" y="1754373"/>
            <a:ext cx="7049385" cy="38779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 túi táo là: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40 : 8 = 5 (túi)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 túi cam là: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36 : 6 = 6 (túi)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 túi cam nhiều hơn số túi táo là: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6 – 5 = 1 (túi)</a:t>
            </a:r>
          </a:p>
          <a:p>
            <a:pPr algn="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 số: 1 túi.</a:t>
            </a:r>
          </a:p>
        </p:txBody>
      </p:sp>
    </p:spTree>
    <p:extLst>
      <p:ext uri="{BB962C8B-B14F-4D97-AF65-F5344CB8AC3E}">
        <p14:creationId xmlns:p14="http://schemas.microsoft.com/office/powerpoint/2010/main" val="24088949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EA4B3913-2D4B-4AF5-874B-39681116A1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8230307-0667-4A45-9D5B-8C8E2350A46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86262" indent="0" algn="ctr">
              <a:buNone/>
            </a:pPr>
            <a:endParaRPr lang="vi-VN" sz="9600" b="1"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rus-Black" panose="02020500000000000000" pitchFamily="18" charset="0"/>
              <a:ea typeface="Arrus-Black" panose="02020500000000000000" pitchFamily="18" charset="0"/>
              <a:cs typeface="Arrus-Black" panose="02020500000000000000" pitchFamily="18" charset="0"/>
            </a:endParaRPr>
          </a:p>
          <a:p>
            <a:pPr marL="186262" indent="0" algn="ctr">
              <a:buNone/>
            </a:pPr>
            <a:r>
              <a:rPr lang="vi-VN" sz="9600" b="1">
                <a:ln>
                  <a:solidFill>
                    <a:schemeClr val="tx1">
                      <a:lumMod val="20000"/>
                      <a:lumOff val="80000"/>
                    </a:schemeClr>
                  </a:solidFill>
                </a:ln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yriad Pro Light" panose="020B0603030403020204" pitchFamily="34" charset="0"/>
                <a:ea typeface="Arrus-Black" panose="02020500000000000000" pitchFamily="18" charset="0"/>
                <a:cs typeface="Arrus-Black" panose="02020500000000000000" pitchFamily="18" charset="0"/>
              </a:rPr>
              <a:t>VẬN DỤNG</a:t>
            </a:r>
            <a:endParaRPr lang="en-US" sz="9600" b="1">
              <a:ln>
                <a:solidFill>
                  <a:schemeClr val="tx1">
                    <a:lumMod val="20000"/>
                    <a:lumOff val="80000"/>
                  </a:schemeClr>
                </a:solidFill>
              </a:ln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yriad Pro Light" panose="020B0603030403020204" pitchFamily="34" charset="0"/>
              <a:ea typeface="Arrus-Black" panose="02020500000000000000" pitchFamily="18" charset="0"/>
              <a:cs typeface="Arrus-Black" panose="02020500000000000000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935750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C0FDB5B-C14B-BED2-71C6-54C667B70545}"/>
              </a:ext>
            </a:extLst>
          </p:cNvPr>
          <p:cNvGrpSpPr/>
          <p:nvPr/>
        </p:nvGrpSpPr>
        <p:grpSpPr>
          <a:xfrm>
            <a:off x="1033399" y="152400"/>
            <a:ext cx="10125202" cy="1828800"/>
            <a:chOff x="344809" y="1235554"/>
            <a:chExt cx="8721721" cy="3175756"/>
          </a:xfrm>
        </p:grpSpPr>
        <p:pic>
          <p:nvPicPr>
            <p:cNvPr id="7" name="Picture 8">
              <a:extLst>
                <a:ext uri="{FF2B5EF4-FFF2-40B4-BE49-F238E27FC236}">
                  <a16:creationId xmlns:a16="http://schemas.microsoft.com/office/drawing/2014/main" id="{C7648696-EFAA-F89E-3B2C-3E5F2B59D7F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4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344809" y="1235554"/>
              <a:ext cx="8721721" cy="3175756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75CD80A-6F77-BF96-1EBA-56716F7C42DD}"/>
                </a:ext>
              </a:extLst>
            </p:cNvPr>
            <p:cNvSpPr txBox="1"/>
            <p:nvPr/>
          </p:nvSpPr>
          <p:spPr>
            <a:xfrm>
              <a:off x="622997" y="1897170"/>
              <a:ext cx="8165345" cy="20844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Đọc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sau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và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cho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biết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nào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giải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bằng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bước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tính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1C0D99AE-986B-5168-E53A-0CE2ABC3ABEA}"/>
              </a:ext>
            </a:extLst>
          </p:cNvPr>
          <p:cNvGrpSpPr/>
          <p:nvPr/>
        </p:nvGrpSpPr>
        <p:grpSpPr>
          <a:xfrm>
            <a:off x="-533400" y="2514600"/>
            <a:ext cx="7772400" cy="3694043"/>
            <a:chOff x="-228600" y="2743200"/>
            <a:chExt cx="7772400" cy="3694043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68E6AF09-E6F9-9E7E-C04D-E8E397CDAA0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28600" y="2743200"/>
              <a:ext cx="7772400" cy="3694043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19AF2AF-CDCE-D9BC-CD36-16E3F477F9F7}"/>
                </a:ext>
              </a:extLst>
            </p:cNvPr>
            <p:cNvSpPr txBox="1"/>
            <p:nvPr/>
          </p:nvSpPr>
          <p:spPr>
            <a:xfrm>
              <a:off x="609600" y="3436059"/>
              <a:ext cx="5638801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20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Chuột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nhiều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5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Hỏi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cả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hai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bao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nhiêu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7D39AAB-E239-FFDD-798F-CF746FEFD920}"/>
              </a:ext>
            </a:extLst>
          </p:cNvPr>
          <p:cNvGrpSpPr/>
          <p:nvPr/>
        </p:nvGrpSpPr>
        <p:grpSpPr>
          <a:xfrm>
            <a:off x="5486400" y="2514600"/>
            <a:ext cx="7772400" cy="3694043"/>
            <a:chOff x="-228600" y="2743200"/>
            <a:chExt cx="7772400" cy="3694043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D67BF273-CAE8-6B14-45F5-15B1945A325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28600" y="2743200"/>
              <a:ext cx="7772400" cy="3694043"/>
            </a:xfrm>
            <a:prstGeom prst="rect">
              <a:avLst/>
            </a:prstGeom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D06FF3C-7936-8010-31BE-DCE0F3F7B24B}"/>
                </a:ext>
              </a:extLst>
            </p:cNvPr>
            <p:cNvSpPr txBox="1"/>
            <p:nvPr/>
          </p:nvSpPr>
          <p:spPr>
            <a:xfrm>
              <a:off x="609600" y="2936329"/>
              <a:ext cx="5638801" cy="34163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20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Chuột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nhiều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5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Thỏ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được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nhiều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hơn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Chuột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10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hạt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Hỏi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cả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bao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nhiêu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51653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3.7037E-7 L -0.28125 0.00856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63" y="417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32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C0FDB5B-C14B-BED2-71C6-54C667B70545}"/>
              </a:ext>
            </a:extLst>
          </p:cNvPr>
          <p:cNvGrpSpPr/>
          <p:nvPr/>
        </p:nvGrpSpPr>
        <p:grpSpPr>
          <a:xfrm>
            <a:off x="2966582" y="0"/>
            <a:ext cx="7010401" cy="925033"/>
            <a:chOff x="344808" y="-1339561"/>
            <a:chExt cx="8721721" cy="3175756"/>
          </a:xfrm>
        </p:grpSpPr>
        <p:pic>
          <p:nvPicPr>
            <p:cNvPr id="7" name="Picture 8">
              <a:extLst>
                <a:ext uri="{FF2B5EF4-FFF2-40B4-BE49-F238E27FC236}">
                  <a16:creationId xmlns:a16="http://schemas.microsoft.com/office/drawing/2014/main" id="{C7648696-EFAA-F89E-3B2C-3E5F2B59D7F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4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344808" y="-1339561"/>
              <a:ext cx="8721721" cy="3175756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75CD80A-6F77-BF96-1EBA-56716F7C42DD}"/>
                </a:ext>
              </a:extLst>
            </p:cNvPr>
            <p:cNvSpPr txBox="1"/>
            <p:nvPr/>
          </p:nvSpPr>
          <p:spPr>
            <a:xfrm>
              <a:off x="594459" y="-646004"/>
              <a:ext cx="8165345" cy="11223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Hãy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giải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nhanh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này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nhé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!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7D39AAB-E239-FFDD-798F-CF746FEFD920}"/>
              </a:ext>
            </a:extLst>
          </p:cNvPr>
          <p:cNvGrpSpPr/>
          <p:nvPr/>
        </p:nvGrpSpPr>
        <p:grpSpPr>
          <a:xfrm>
            <a:off x="-623578" y="893134"/>
            <a:ext cx="13868400" cy="1947171"/>
            <a:chOff x="-241455" y="1955677"/>
            <a:chExt cx="7772400" cy="4371934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D67BF273-CAE8-6B14-45F5-15B1945A325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41455" y="1955677"/>
              <a:ext cx="7772400" cy="4371934"/>
            </a:xfrm>
            <a:prstGeom prst="rect">
              <a:avLst/>
            </a:prstGeom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D06FF3C-7936-8010-31BE-DCE0F3F7B24B}"/>
                </a:ext>
              </a:extLst>
            </p:cNvPr>
            <p:cNvSpPr txBox="1"/>
            <p:nvPr/>
          </p:nvSpPr>
          <p:spPr>
            <a:xfrm>
              <a:off x="677650" y="2180858"/>
              <a:ext cx="5638801" cy="39389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20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Chuột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nhiều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5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Thỏ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được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nhiều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hơn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Chuột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10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hạt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Hỏi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cả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bao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nhiêu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2B949E9-E7BE-7A84-0E94-C5B0B5FE17C4}"/>
              </a:ext>
            </a:extLst>
          </p:cNvPr>
          <p:cNvGrpSpPr/>
          <p:nvPr/>
        </p:nvGrpSpPr>
        <p:grpSpPr>
          <a:xfrm>
            <a:off x="1005763" y="2562447"/>
            <a:ext cx="10591800" cy="4295553"/>
            <a:chOff x="-228600" y="2696239"/>
            <a:chExt cx="7772400" cy="3694043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C43188A3-9D82-5178-5412-7F5D2AF4A6D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28600" y="2696239"/>
              <a:ext cx="7772400" cy="3694043"/>
            </a:xfrm>
            <a:prstGeom prst="rect">
              <a:avLst/>
            </a:prstGeom>
          </p:spPr>
        </p:pic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36A5D0D-1009-DFD7-932E-DE79E8B09B46}"/>
                </a:ext>
              </a:extLst>
            </p:cNvPr>
            <p:cNvSpPr txBox="1"/>
            <p:nvPr/>
          </p:nvSpPr>
          <p:spPr>
            <a:xfrm>
              <a:off x="656518" y="3135912"/>
              <a:ext cx="5638801" cy="6543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8CF0EB0B-5595-2BDF-F23E-5EA3A8DF9AA7}"/>
              </a:ext>
            </a:extLst>
          </p:cNvPr>
          <p:cNvSpPr txBox="1"/>
          <p:nvPr/>
        </p:nvSpPr>
        <p:spPr>
          <a:xfrm>
            <a:off x="3039657" y="2824911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dẻ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Chuột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nhặt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được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là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E5C7774-D8FB-286F-312A-6686CE290717}"/>
              </a:ext>
            </a:extLst>
          </p:cNvPr>
          <p:cNvSpPr txBox="1"/>
          <p:nvPr/>
        </p:nvSpPr>
        <p:spPr>
          <a:xfrm>
            <a:off x="2890871" y="3244920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 + 5 = 25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EF505B7-1AB5-3827-2719-F5BD2ADCB89B}"/>
              </a:ext>
            </a:extLst>
          </p:cNvPr>
          <p:cNvSpPr txBox="1"/>
          <p:nvPr/>
        </p:nvSpPr>
        <p:spPr>
          <a:xfrm>
            <a:off x="2938439" y="3674472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dẻ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Thỏ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nhặt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được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là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4BA0382-348B-79C7-E212-878906033084}"/>
              </a:ext>
            </a:extLst>
          </p:cNvPr>
          <p:cNvSpPr txBox="1"/>
          <p:nvPr/>
        </p:nvSpPr>
        <p:spPr>
          <a:xfrm>
            <a:off x="2938439" y="4106923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25 + 10 = 35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D077404-7152-21D0-F86A-3C6970AD8A7B}"/>
              </a:ext>
            </a:extLst>
          </p:cNvPr>
          <p:cNvGrpSpPr/>
          <p:nvPr/>
        </p:nvGrpSpPr>
        <p:grpSpPr>
          <a:xfrm flipH="1">
            <a:off x="98899" y="2775010"/>
            <a:ext cx="12057749" cy="2373084"/>
            <a:chOff x="5159010" y="541302"/>
            <a:chExt cx="6563168" cy="876428"/>
          </a:xfrm>
        </p:grpSpPr>
        <p:pic>
          <p:nvPicPr>
            <p:cNvPr id="27" name="Graphic 26">
              <a:extLst>
                <a:ext uri="{FF2B5EF4-FFF2-40B4-BE49-F238E27FC236}">
                  <a16:creationId xmlns:a16="http://schemas.microsoft.com/office/drawing/2014/main" id="{39A4DEEA-8BDE-5DBF-AA88-7D751D01AB5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5159010" y="541302"/>
              <a:ext cx="6563168" cy="876428"/>
            </a:xfrm>
            <a:prstGeom prst="rect">
              <a:avLst/>
            </a:prstGeom>
          </p:spPr>
        </p:pic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D7F4921-6A0C-CBB2-EDA3-ABD1ACF1399B}"/>
                </a:ext>
              </a:extLst>
            </p:cNvPr>
            <p:cNvSpPr txBox="1"/>
            <p:nvPr/>
          </p:nvSpPr>
          <p:spPr>
            <a:xfrm>
              <a:off x="6744996" y="897806"/>
              <a:ext cx="4406549" cy="27280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DỰ TIỆC THÔI CÁC BẠN ƠI!</a:t>
              </a: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7E86AA64-6041-9666-C180-319B319660D7}"/>
              </a:ext>
            </a:extLst>
          </p:cNvPr>
          <p:cNvSpPr txBox="1"/>
          <p:nvPr/>
        </p:nvSpPr>
        <p:spPr>
          <a:xfrm>
            <a:off x="2477386" y="4588872"/>
            <a:ext cx="70493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dẻ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cả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3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bạn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nhặt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được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là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ECD0">
                  <a:lumMod val="1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D4BB905-20B3-D02F-EA61-9EBB40DB230D}"/>
              </a:ext>
            </a:extLst>
          </p:cNvPr>
          <p:cNvSpPr txBox="1"/>
          <p:nvPr/>
        </p:nvSpPr>
        <p:spPr>
          <a:xfrm>
            <a:off x="2980969" y="5021323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 + 25 + 35 = 80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CF20079-8DA4-A3E8-BEF1-65C58966CA11}"/>
              </a:ext>
            </a:extLst>
          </p:cNvPr>
          <p:cNvSpPr txBox="1"/>
          <p:nvPr/>
        </p:nvSpPr>
        <p:spPr>
          <a:xfrm>
            <a:off x="3725247" y="5648643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Đáp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 </a:t>
            </a: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số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: 80 </a:t>
            </a: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hạt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 </a:t>
            </a: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dẻ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ECD0">
                  <a:lumMod val="1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21817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3.33333E-6 L 1.00625 0.03079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13" y="15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2" grpId="0"/>
      <p:bldP spid="23" grpId="0"/>
      <p:bldP spid="9" grpId="0"/>
      <p:bldP spid="10" grpId="0"/>
      <p:bldP spid="1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14" y="-59720"/>
            <a:ext cx="7749309" cy="6863675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4713507" y="-263682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1" name="Graphic 30">
            <a:extLst>
              <a:ext uri="{FF2B5EF4-FFF2-40B4-BE49-F238E27FC236}">
                <a16:creationId xmlns:a16="http://schemas.microsoft.com/office/drawing/2014/main" id="{106DF529-A15D-8A2D-6421-C811FFE219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6821051" y="2873910"/>
            <a:ext cx="4536664" cy="40172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1E41297D-FD94-C7AE-5F1D-D1960CD1EA2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85030" y="1607771"/>
            <a:ext cx="5785605" cy="35786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37030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>
            <a:extLst>
              <a:ext uri="{FF2B5EF4-FFF2-40B4-BE49-F238E27FC236}">
                <a16:creationId xmlns:a16="http://schemas.microsoft.com/office/drawing/2014/main" id="{94AC25DB-7EB8-FE2B-566F-F523FCD9243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73B38AAE-9FDD-963D-AB14-D55EC8AE408D}"/>
              </a:ext>
            </a:extLst>
          </p:cNvPr>
          <p:cNvSpPr txBox="1"/>
          <p:nvPr/>
        </p:nvSpPr>
        <p:spPr>
          <a:xfrm>
            <a:off x="4038600" y="1143000"/>
            <a:ext cx="7162800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15633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UVN Banh Mi" pitchFamily="2" charset="0"/>
                <a:ea typeface="+mn-ea"/>
                <a:cs typeface="+mn-cs"/>
              </a:rPr>
              <a:t>KHỞI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15633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UVN Banh Mi" pitchFamily="2" charset="0"/>
                <a:ea typeface="+mn-ea"/>
                <a:cs typeface="+mn-cs"/>
              </a:rPr>
              <a:t> ĐỘNG</a:t>
            </a:r>
            <a:endParaRPr kumimoji="0" lang="en-US" sz="11500" b="1" i="0" u="none" strike="noStrike" kern="1200" cap="none" spc="0" normalizeH="0" baseline="0" noProof="0" dirty="0">
              <a:ln w="12700">
                <a:solidFill>
                  <a:srgbClr val="FFFFFF"/>
                </a:solidFill>
                <a:prstDash val="solid"/>
              </a:ln>
              <a:solidFill>
                <a:srgbClr val="156336"/>
              </a:solidFill>
              <a:effectLst>
                <a:outerShdw blurRad="12700" dist="38100" dir="2400000" algn="tl" rotWithShape="0">
                  <a:srgbClr val="9FC532">
                    <a:alpha val="90000"/>
                  </a:srgbClr>
                </a:outerShdw>
              </a:effectLst>
              <a:uLnTx/>
              <a:uFillTx/>
              <a:latin typeface="UVN Banh Mi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70795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5B6F92B3-7625-2073-590D-A1358CEC78C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6565"/>
            <a:ext cx="12192000" cy="6858000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CCD453CE-0286-F277-3704-32C70C1DB906}"/>
              </a:ext>
            </a:extLst>
          </p:cNvPr>
          <p:cNvGrpSpPr/>
          <p:nvPr/>
        </p:nvGrpSpPr>
        <p:grpSpPr>
          <a:xfrm>
            <a:off x="1401461" y="152400"/>
            <a:ext cx="8978195" cy="1981201"/>
            <a:chOff x="344809" y="1235554"/>
            <a:chExt cx="8721721" cy="3175756"/>
          </a:xfrm>
        </p:grpSpPr>
        <p:pic>
          <p:nvPicPr>
            <p:cNvPr id="8" name="Picture 8">
              <a:extLst>
                <a:ext uri="{FF2B5EF4-FFF2-40B4-BE49-F238E27FC236}">
                  <a16:creationId xmlns:a16="http://schemas.microsoft.com/office/drawing/2014/main" id="{F8CC938C-B2FC-C5F1-EB8A-7507080697F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4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344809" y="1235554"/>
              <a:ext cx="8721721" cy="3175756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A745BD73-D38B-37B8-0958-53BDAF9DDF6D}"/>
                </a:ext>
              </a:extLst>
            </p:cNvPr>
            <p:cNvSpPr txBox="1"/>
            <p:nvPr/>
          </p:nvSpPr>
          <p:spPr>
            <a:xfrm>
              <a:off x="614426" y="1595151"/>
              <a:ext cx="8165345" cy="25160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200" b="1" i="0" u="none" strike="noStrike" kern="1200" cap="none" spc="0" normalizeH="0" baseline="0" noProof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Các bạn cần hoàn thiện tàu lửa bằng cách </a:t>
              </a:r>
              <a:br>
                <a:rPr kumimoji="0" lang="en-US" sz="3200" b="1" i="0" u="none" strike="noStrike" kern="1200" cap="none" spc="0" normalizeH="0" baseline="0" noProof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en-US" sz="3200" b="1" i="0" u="none" strike="noStrike" kern="1200" cap="none" spc="0" normalizeH="0" baseline="0" noProof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sắp xếp các toa tàu theo đúng thứ tự các bước để giải một bài toán. </a:t>
              </a:r>
            </a:p>
          </p:txBody>
        </p:sp>
      </p:grpSp>
      <p:pic>
        <p:nvPicPr>
          <p:cNvPr id="10" name="Picture 8">
            <a:extLst>
              <a:ext uri="{FF2B5EF4-FFF2-40B4-BE49-F238E27FC236}">
                <a16:creationId xmlns:a16="http://schemas.microsoft.com/office/drawing/2014/main" id="{AFAB5569-A8A5-890D-522C-E98AC65723D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49463"/>
          <a:stretch/>
        </p:blipFill>
        <p:spPr>
          <a:xfrm flipH="1">
            <a:off x="5154474" y="517336"/>
            <a:ext cx="3753498" cy="397018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56CADF4-3F9B-A289-44C2-8BB90224372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flipH="1">
            <a:off x="214234" y="2362200"/>
            <a:ext cx="4129166" cy="1997015"/>
          </a:xfrm>
          <a:prstGeom prst="rect">
            <a:avLst/>
          </a:prstGeom>
        </p:spPr>
      </p:pic>
      <p:pic>
        <p:nvPicPr>
          <p:cNvPr id="13" name="Picture 10">
            <a:extLst>
              <a:ext uri="{FF2B5EF4-FFF2-40B4-BE49-F238E27FC236}">
                <a16:creationId xmlns:a16="http://schemas.microsoft.com/office/drawing/2014/main" id="{1E4DDEEA-D603-CF06-D97B-E56EECC93BD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flipH="1">
            <a:off x="323850" y="4784410"/>
            <a:ext cx="4129166" cy="1997015"/>
          </a:xfrm>
          <a:prstGeom prst="rect">
            <a:avLst/>
          </a:prstGeom>
        </p:spPr>
      </p:pic>
      <p:pic>
        <p:nvPicPr>
          <p:cNvPr id="14" name="Picture 10">
            <a:extLst>
              <a:ext uri="{FF2B5EF4-FFF2-40B4-BE49-F238E27FC236}">
                <a16:creationId xmlns:a16="http://schemas.microsoft.com/office/drawing/2014/main" id="{D9E7E7FB-8023-8662-337D-6E6811608E9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4757035" y="4773218"/>
            <a:ext cx="4129166" cy="199701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4F6584C5-16FA-5275-7E8D-602389C05DE1}"/>
              </a:ext>
            </a:extLst>
          </p:cNvPr>
          <p:cNvSpPr txBox="1"/>
          <p:nvPr/>
        </p:nvSpPr>
        <p:spPr>
          <a:xfrm>
            <a:off x="844605" y="2414609"/>
            <a:ext cx="2602888" cy="878443"/>
          </a:xfrm>
          <a:prstGeom prst="roundRect">
            <a:avLst>
              <a:gd name="adj" fmla="val 3858"/>
            </a:avLst>
          </a:prstGeom>
          <a:solidFill>
            <a:schemeClr val="bg1">
              <a:alpha val="75000"/>
            </a:schemeClr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Trình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b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</a:b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ED5565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9D2BF4F-3C98-8B75-DD3C-CB6D9E1827A1}"/>
              </a:ext>
            </a:extLst>
          </p:cNvPr>
          <p:cNvSpPr txBox="1"/>
          <p:nvPr/>
        </p:nvSpPr>
        <p:spPr>
          <a:xfrm>
            <a:off x="871941" y="4831709"/>
            <a:ext cx="2602888" cy="878443"/>
          </a:xfrm>
          <a:prstGeom prst="roundRect">
            <a:avLst>
              <a:gd name="adj" fmla="val 3858"/>
            </a:avLst>
          </a:prstGeom>
          <a:solidFill>
            <a:schemeClr val="bg1">
              <a:alpha val="75000"/>
            </a:schemeClr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Kiểm tra các bước giải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B90F6D5-7A7E-2F28-9003-10D0B347A1B3}"/>
              </a:ext>
            </a:extLst>
          </p:cNvPr>
          <p:cNvSpPr txBox="1"/>
          <p:nvPr/>
        </p:nvSpPr>
        <p:spPr>
          <a:xfrm>
            <a:off x="5452924" y="2809314"/>
            <a:ext cx="2602888" cy="439222"/>
          </a:xfrm>
          <a:prstGeom prst="roundRect">
            <a:avLst>
              <a:gd name="adj" fmla="val 3858"/>
            </a:avLst>
          </a:prstGeom>
          <a:solidFill>
            <a:schemeClr val="bg1">
              <a:alpha val="75000"/>
            </a:schemeClr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Tìm hiểu bài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D24007B-69EB-1191-AFFE-82461E21A15B}"/>
              </a:ext>
            </a:extLst>
          </p:cNvPr>
          <p:cNvSpPr txBox="1"/>
          <p:nvPr/>
        </p:nvSpPr>
        <p:spPr>
          <a:xfrm>
            <a:off x="5822758" y="5032568"/>
            <a:ext cx="2416930" cy="476726"/>
          </a:xfrm>
          <a:prstGeom prst="roundRect">
            <a:avLst>
              <a:gd name="adj" fmla="val 17076"/>
            </a:avLst>
          </a:prstGeom>
          <a:solidFill>
            <a:schemeClr val="bg1">
              <a:alpha val="75000"/>
            </a:schemeClr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Tìm cách giải</a:t>
            </a:r>
          </a:p>
        </p:txBody>
      </p:sp>
      <p:pic>
        <p:nvPicPr>
          <p:cNvPr id="21" name="Picture 8">
            <a:extLst>
              <a:ext uri="{FF2B5EF4-FFF2-40B4-BE49-F238E27FC236}">
                <a16:creationId xmlns:a16="http://schemas.microsoft.com/office/drawing/2014/main" id="{E6250AC8-E633-FBFE-ECB1-5510A5FA1655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r="50000"/>
          <a:stretch/>
        </p:blipFill>
        <p:spPr>
          <a:xfrm flipH="1">
            <a:off x="9107692" y="3002982"/>
            <a:ext cx="2777191" cy="2969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3629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7" grpId="0" animBg="1"/>
      <p:bldP spid="18" grpId="0" animBg="1"/>
      <p:bldP spid="19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5B6F92B3-7625-2073-590D-A1358CEC78C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CCD453CE-0286-F277-3704-32C70C1DB906}"/>
              </a:ext>
            </a:extLst>
          </p:cNvPr>
          <p:cNvGrpSpPr/>
          <p:nvPr/>
        </p:nvGrpSpPr>
        <p:grpSpPr>
          <a:xfrm>
            <a:off x="1401461" y="152400"/>
            <a:ext cx="8978195" cy="1981201"/>
            <a:chOff x="344809" y="1235554"/>
            <a:chExt cx="8721721" cy="3175756"/>
          </a:xfrm>
        </p:grpSpPr>
        <p:pic>
          <p:nvPicPr>
            <p:cNvPr id="8" name="Picture 8">
              <a:extLst>
                <a:ext uri="{FF2B5EF4-FFF2-40B4-BE49-F238E27FC236}">
                  <a16:creationId xmlns:a16="http://schemas.microsoft.com/office/drawing/2014/main" id="{F8CC938C-B2FC-C5F1-EB8A-7507080697F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4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344809" y="1235554"/>
              <a:ext cx="8721721" cy="3175756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A745BD73-D38B-37B8-0958-53BDAF9DDF6D}"/>
                </a:ext>
              </a:extLst>
            </p:cNvPr>
            <p:cNvSpPr txBox="1"/>
            <p:nvPr/>
          </p:nvSpPr>
          <p:spPr>
            <a:xfrm>
              <a:off x="614426" y="1595151"/>
              <a:ext cx="8165345" cy="25160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200" b="1" i="0" u="none" strike="noStrike" kern="1200" cap="none" spc="0" normalizeH="0" baseline="0" noProof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Các bạn cần hoàn thiện xe lửa bằng cách </a:t>
              </a:r>
              <a:br>
                <a:rPr kumimoji="0" lang="en-US" sz="3200" b="1" i="0" u="none" strike="noStrike" kern="1200" cap="none" spc="0" normalizeH="0" baseline="0" noProof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en-US" sz="3200" b="1" i="0" u="none" strike="noStrike" kern="1200" cap="none" spc="0" normalizeH="0" baseline="0" noProof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sắp xếp các toa tàu theo đúng thứ tự các bước để giải một bài toán. </a:t>
              </a:r>
            </a:p>
          </p:txBody>
        </p:sp>
      </p:grpSp>
      <p:pic>
        <p:nvPicPr>
          <p:cNvPr id="10" name="Picture 8">
            <a:extLst>
              <a:ext uri="{FF2B5EF4-FFF2-40B4-BE49-F238E27FC236}">
                <a16:creationId xmlns:a16="http://schemas.microsoft.com/office/drawing/2014/main" id="{AFAB5569-A8A5-890D-522C-E98AC65723D4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649" t="-6557" r="49799" b="-14181"/>
          <a:stretch/>
        </p:blipFill>
        <p:spPr>
          <a:xfrm flipH="1">
            <a:off x="9749080" y="3733800"/>
            <a:ext cx="2384587" cy="3169530"/>
          </a:xfrm>
          <a:prstGeom prst="rect">
            <a:avLst/>
          </a:prstGeom>
        </p:spPr>
      </p:pic>
      <p:pic>
        <p:nvPicPr>
          <p:cNvPr id="20" name="Picture 16">
            <a:extLst>
              <a:ext uri="{FF2B5EF4-FFF2-40B4-BE49-F238E27FC236}">
                <a16:creationId xmlns:a16="http://schemas.microsoft.com/office/drawing/2014/main" id="{0F4925A6-D25E-D095-1969-FE96788CCE8D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>
            <a:fillRect/>
          </a:stretch>
        </p:blipFill>
        <p:spPr>
          <a:xfrm rot="21386348">
            <a:off x="541077" y="139163"/>
            <a:ext cx="1332070" cy="171511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472FDD15-428F-2C35-3FD5-23A79A0818F4}"/>
              </a:ext>
            </a:extLst>
          </p:cNvPr>
          <p:cNvSpPr txBox="1"/>
          <p:nvPr/>
        </p:nvSpPr>
        <p:spPr>
          <a:xfrm>
            <a:off x="7564657" y="3972648"/>
            <a:ext cx="1541010" cy="983603"/>
          </a:xfrm>
          <a:prstGeom prst="roundRect">
            <a:avLst>
              <a:gd name="adj" fmla="val 17076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Tìm hiểu </a:t>
            </a:r>
            <a:b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</a:b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B90F6D5-7A7E-2F28-9003-10D0B347A1B3}"/>
              </a:ext>
            </a:extLst>
          </p:cNvPr>
          <p:cNvSpPr txBox="1"/>
          <p:nvPr/>
        </p:nvSpPr>
        <p:spPr>
          <a:xfrm flipH="1">
            <a:off x="5020494" y="3931346"/>
            <a:ext cx="1722481" cy="1066205"/>
          </a:xfrm>
          <a:prstGeom prst="roundRect">
            <a:avLst>
              <a:gd name="adj" fmla="val 18294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Tìm cách </a:t>
            </a:r>
            <a:b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</a:b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9D2BF4F-3C98-8B75-DD3C-CB6D9E1827A1}"/>
              </a:ext>
            </a:extLst>
          </p:cNvPr>
          <p:cNvSpPr txBox="1"/>
          <p:nvPr/>
        </p:nvSpPr>
        <p:spPr>
          <a:xfrm flipH="1">
            <a:off x="101754" y="3940453"/>
            <a:ext cx="2158911" cy="1030486"/>
          </a:xfrm>
          <a:prstGeom prst="roundRect">
            <a:avLst>
              <a:gd name="adj" fmla="val 18046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Kiểm tra các bước giải</a:t>
            </a:r>
          </a:p>
        </p:txBody>
      </p:sp>
      <p:pic>
        <p:nvPicPr>
          <p:cNvPr id="21" name="Picture 8">
            <a:extLst>
              <a:ext uri="{FF2B5EF4-FFF2-40B4-BE49-F238E27FC236}">
                <a16:creationId xmlns:a16="http://schemas.microsoft.com/office/drawing/2014/main" id="{30BDD7D1-5674-DA01-FC18-9A868371284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 l="49463" t="49084"/>
          <a:stretch/>
        </p:blipFill>
        <p:spPr>
          <a:xfrm flipH="1">
            <a:off x="7166708" y="5105400"/>
            <a:ext cx="2651798" cy="1501858"/>
          </a:xfrm>
          <a:prstGeom prst="rect">
            <a:avLst/>
          </a:prstGeom>
        </p:spPr>
      </p:pic>
      <p:pic>
        <p:nvPicPr>
          <p:cNvPr id="24" name="Picture 10">
            <a:extLst>
              <a:ext uri="{FF2B5EF4-FFF2-40B4-BE49-F238E27FC236}">
                <a16:creationId xmlns:a16="http://schemas.microsoft.com/office/drawing/2014/main" id="{0569B3C4-F7FD-CEBD-370C-336BB8BDB15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 flipH="1">
            <a:off x="4619778" y="5178269"/>
            <a:ext cx="2734773" cy="1391130"/>
          </a:xfrm>
          <a:prstGeom prst="rect">
            <a:avLst/>
          </a:prstGeom>
        </p:spPr>
      </p:pic>
      <p:pic>
        <p:nvPicPr>
          <p:cNvPr id="23" name="Picture 10">
            <a:extLst>
              <a:ext uri="{FF2B5EF4-FFF2-40B4-BE49-F238E27FC236}">
                <a16:creationId xmlns:a16="http://schemas.microsoft.com/office/drawing/2014/main" id="{845BE052-59EA-3561-8CED-71D2BA32D22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 flipH="1">
            <a:off x="2232187" y="5174150"/>
            <a:ext cx="2734773" cy="1391130"/>
          </a:xfrm>
          <a:prstGeom prst="rect">
            <a:avLst/>
          </a:prstGeom>
        </p:spPr>
      </p:pic>
      <p:pic>
        <p:nvPicPr>
          <p:cNvPr id="13" name="Picture 10">
            <a:extLst>
              <a:ext uri="{FF2B5EF4-FFF2-40B4-BE49-F238E27FC236}">
                <a16:creationId xmlns:a16="http://schemas.microsoft.com/office/drawing/2014/main" id="{1E4DDEEA-D603-CF06-D97B-E56EECC93BD3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 flipH="1">
            <a:off x="-152400" y="5178269"/>
            <a:ext cx="2734773" cy="1391130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0A3A6406-E13C-582A-7807-1A1995DC3461}"/>
              </a:ext>
            </a:extLst>
          </p:cNvPr>
          <p:cNvSpPr txBox="1"/>
          <p:nvPr/>
        </p:nvSpPr>
        <p:spPr>
          <a:xfrm>
            <a:off x="2582372" y="3913664"/>
            <a:ext cx="1873661" cy="1057275"/>
          </a:xfrm>
          <a:prstGeom prst="roundRect">
            <a:avLst>
              <a:gd name="adj" fmla="val 22145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:ask="http://schemas.microsoft.com/office/drawing/2018/sketchyshapes" sd="981765707">
                  <a:custGeom>
                    <a:avLst/>
                    <a:gdLst>
                      <a:gd name="connsiteX0" fmla="*/ 0 w 2251841"/>
                      <a:gd name="connsiteY0" fmla="*/ 0 h 861774"/>
                      <a:gd name="connsiteX1" fmla="*/ 517923 w 2251841"/>
                      <a:gd name="connsiteY1" fmla="*/ 0 h 861774"/>
                      <a:gd name="connsiteX2" fmla="*/ 1080884 w 2251841"/>
                      <a:gd name="connsiteY2" fmla="*/ 0 h 861774"/>
                      <a:gd name="connsiteX3" fmla="*/ 1621326 w 2251841"/>
                      <a:gd name="connsiteY3" fmla="*/ 0 h 861774"/>
                      <a:gd name="connsiteX4" fmla="*/ 2251841 w 2251841"/>
                      <a:gd name="connsiteY4" fmla="*/ 0 h 861774"/>
                      <a:gd name="connsiteX5" fmla="*/ 2251841 w 2251841"/>
                      <a:gd name="connsiteY5" fmla="*/ 422269 h 861774"/>
                      <a:gd name="connsiteX6" fmla="*/ 2251841 w 2251841"/>
                      <a:gd name="connsiteY6" fmla="*/ 861774 h 861774"/>
                      <a:gd name="connsiteX7" fmla="*/ 1643844 w 2251841"/>
                      <a:gd name="connsiteY7" fmla="*/ 861774 h 861774"/>
                      <a:gd name="connsiteX8" fmla="*/ 1035847 w 2251841"/>
                      <a:gd name="connsiteY8" fmla="*/ 861774 h 861774"/>
                      <a:gd name="connsiteX9" fmla="*/ 517923 w 2251841"/>
                      <a:gd name="connsiteY9" fmla="*/ 861774 h 861774"/>
                      <a:gd name="connsiteX10" fmla="*/ 0 w 2251841"/>
                      <a:gd name="connsiteY10" fmla="*/ 861774 h 861774"/>
                      <a:gd name="connsiteX11" fmla="*/ 0 w 2251841"/>
                      <a:gd name="connsiteY11" fmla="*/ 413652 h 861774"/>
                      <a:gd name="connsiteX12" fmla="*/ 0 w 2251841"/>
                      <a:gd name="connsiteY12" fmla="*/ 0 h 86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51841" h="861774" fill="none" extrusionOk="0">
                        <a:moveTo>
                          <a:pt x="0" y="0"/>
                        </a:moveTo>
                        <a:cubicBezTo>
                          <a:pt x="199614" y="513"/>
                          <a:pt x="407436" y="-12131"/>
                          <a:pt x="517923" y="0"/>
                        </a:cubicBezTo>
                        <a:cubicBezTo>
                          <a:pt x="628410" y="12131"/>
                          <a:pt x="851486" y="-17239"/>
                          <a:pt x="1080884" y="0"/>
                        </a:cubicBezTo>
                        <a:cubicBezTo>
                          <a:pt x="1310282" y="17239"/>
                          <a:pt x="1442453" y="23249"/>
                          <a:pt x="1621326" y="0"/>
                        </a:cubicBezTo>
                        <a:cubicBezTo>
                          <a:pt x="1800199" y="-23249"/>
                          <a:pt x="2050318" y="22115"/>
                          <a:pt x="2251841" y="0"/>
                        </a:cubicBezTo>
                        <a:cubicBezTo>
                          <a:pt x="2267610" y="153156"/>
                          <a:pt x="2260690" y="218579"/>
                          <a:pt x="2251841" y="422269"/>
                        </a:cubicBezTo>
                        <a:cubicBezTo>
                          <a:pt x="2242992" y="625959"/>
                          <a:pt x="2243685" y="755314"/>
                          <a:pt x="2251841" y="861774"/>
                        </a:cubicBezTo>
                        <a:cubicBezTo>
                          <a:pt x="1991189" y="867867"/>
                          <a:pt x="1840504" y="873698"/>
                          <a:pt x="1643844" y="861774"/>
                        </a:cubicBezTo>
                        <a:cubicBezTo>
                          <a:pt x="1447184" y="849850"/>
                          <a:pt x="1314225" y="836006"/>
                          <a:pt x="1035847" y="861774"/>
                        </a:cubicBezTo>
                        <a:cubicBezTo>
                          <a:pt x="757469" y="887542"/>
                          <a:pt x="729664" y="862845"/>
                          <a:pt x="517923" y="861774"/>
                        </a:cubicBezTo>
                        <a:cubicBezTo>
                          <a:pt x="306182" y="860703"/>
                          <a:pt x="151278" y="844482"/>
                          <a:pt x="0" y="861774"/>
                        </a:cubicBezTo>
                        <a:cubicBezTo>
                          <a:pt x="-22299" y="720707"/>
                          <a:pt x="4474" y="509034"/>
                          <a:pt x="0" y="413652"/>
                        </a:cubicBezTo>
                        <a:cubicBezTo>
                          <a:pt x="-4474" y="318270"/>
                          <a:pt x="-20123" y="140226"/>
                          <a:pt x="0" y="0"/>
                        </a:cubicBezTo>
                        <a:close/>
                      </a:path>
                      <a:path w="2251841" h="861774" stroke="0" extrusionOk="0">
                        <a:moveTo>
                          <a:pt x="0" y="0"/>
                        </a:moveTo>
                        <a:cubicBezTo>
                          <a:pt x="231884" y="-28210"/>
                          <a:pt x="348160" y="-12973"/>
                          <a:pt x="607997" y="0"/>
                        </a:cubicBezTo>
                        <a:cubicBezTo>
                          <a:pt x="867834" y="12973"/>
                          <a:pt x="934576" y="13732"/>
                          <a:pt x="1170957" y="0"/>
                        </a:cubicBezTo>
                        <a:cubicBezTo>
                          <a:pt x="1407338" y="-13732"/>
                          <a:pt x="1475130" y="16994"/>
                          <a:pt x="1688881" y="0"/>
                        </a:cubicBezTo>
                        <a:cubicBezTo>
                          <a:pt x="1902632" y="-16994"/>
                          <a:pt x="1976322" y="-9456"/>
                          <a:pt x="2251841" y="0"/>
                        </a:cubicBezTo>
                        <a:cubicBezTo>
                          <a:pt x="2245675" y="136610"/>
                          <a:pt x="2238214" y="336306"/>
                          <a:pt x="2251841" y="448122"/>
                        </a:cubicBezTo>
                        <a:cubicBezTo>
                          <a:pt x="2265468" y="559938"/>
                          <a:pt x="2264372" y="744831"/>
                          <a:pt x="2251841" y="861774"/>
                        </a:cubicBezTo>
                        <a:cubicBezTo>
                          <a:pt x="2036742" y="843393"/>
                          <a:pt x="1898174" y="882787"/>
                          <a:pt x="1756436" y="861774"/>
                        </a:cubicBezTo>
                        <a:cubicBezTo>
                          <a:pt x="1614699" y="840761"/>
                          <a:pt x="1295066" y="870427"/>
                          <a:pt x="1170957" y="861774"/>
                        </a:cubicBezTo>
                        <a:cubicBezTo>
                          <a:pt x="1046848" y="853121"/>
                          <a:pt x="910927" y="839727"/>
                          <a:pt x="675552" y="861774"/>
                        </a:cubicBezTo>
                        <a:cubicBezTo>
                          <a:pt x="440178" y="883821"/>
                          <a:pt x="262980" y="832274"/>
                          <a:pt x="0" y="861774"/>
                        </a:cubicBezTo>
                        <a:cubicBezTo>
                          <a:pt x="17545" y="709764"/>
                          <a:pt x="-16254" y="571560"/>
                          <a:pt x="0" y="439505"/>
                        </a:cubicBezTo>
                        <a:cubicBezTo>
                          <a:pt x="16254" y="307450"/>
                          <a:pt x="6874" y="165851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Trình bày </a:t>
            </a:r>
            <a:b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</a:br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ED5565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 giải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15464C4-6128-83B8-5D79-893ED096961A}"/>
              </a:ext>
            </a:extLst>
          </p:cNvPr>
          <p:cNvGrpSpPr/>
          <p:nvPr/>
        </p:nvGrpSpPr>
        <p:grpSpPr>
          <a:xfrm>
            <a:off x="4379546" y="2124171"/>
            <a:ext cx="3545254" cy="1481103"/>
            <a:chOff x="4379546" y="2124171"/>
            <a:chExt cx="3545254" cy="1481103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331F8728-152E-F912-359E-4FEC54E594D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555" r="39745" b="48228"/>
            <a:stretch/>
          </p:blipFill>
          <p:spPr>
            <a:xfrm>
              <a:off x="4379546" y="2124171"/>
              <a:ext cx="3545254" cy="1481103"/>
            </a:xfrm>
            <a:prstGeom prst="rect">
              <a:avLst/>
            </a:prstGeom>
          </p:spPr>
        </p:pic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06DBC131-DFD3-6754-1ABA-E53BE5C6F2BB}"/>
                </a:ext>
              </a:extLst>
            </p:cNvPr>
            <p:cNvSpPr txBox="1"/>
            <p:nvPr/>
          </p:nvSpPr>
          <p:spPr>
            <a:xfrm>
              <a:off x="5562600" y="2688840"/>
              <a:ext cx="2156957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CECD0">
                      <a:lumMod val="10000"/>
                    </a:srgbClr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XUẤT PHÁT</a:t>
              </a:r>
            </a:p>
          </p:txBody>
        </p:sp>
      </p:grpSp>
      <p:pic>
        <p:nvPicPr>
          <p:cNvPr id="32" name="Picture 31">
            <a:extLst>
              <a:ext uri="{FF2B5EF4-FFF2-40B4-BE49-F238E27FC236}">
                <a16:creationId xmlns:a16="http://schemas.microsoft.com/office/drawing/2014/main" id="{ADF1F403-988F-97BE-AF6E-CA9C4DFCAB7F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85555" flipH="1">
            <a:off x="7184060" y="1346703"/>
            <a:ext cx="6096000" cy="3429000"/>
          </a:xfrm>
          <a:prstGeom prst="rect">
            <a:avLst/>
          </a:prstGeom>
        </p:spPr>
      </p:pic>
      <p:pic>
        <p:nvPicPr>
          <p:cNvPr id="33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14300048-F85A-494B-09A5-A6361E6D682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-2330410" y="2358824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24018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6" presetClass="emph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2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26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26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26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26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 tmFilter="0, 0; .2, .5; .8, .5; 1, 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250" autoRev="1" fill="hold"/>
                                        <p:tgtEl>
                                          <p:spTgt spid="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3" dur="3448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</p:childTnLst>
        </p:cTn>
      </p:par>
    </p:tnLst>
    <p:bldLst>
      <p:bldP spid="22" grpId="0" animBg="1"/>
      <p:bldP spid="18" grpId="0" animBg="1"/>
      <p:bldP spid="17" grpId="0" animBg="1"/>
      <p:bldP spid="25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0017C66-D2B2-1A16-AF3F-ECD50E31DA3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0ED18778-078A-93E4-1D0D-0673B219E0CB}"/>
              </a:ext>
            </a:extLst>
          </p:cNvPr>
          <p:cNvGrpSpPr/>
          <p:nvPr/>
        </p:nvGrpSpPr>
        <p:grpSpPr>
          <a:xfrm>
            <a:off x="-381000" y="2286000"/>
            <a:ext cx="6027925" cy="3955825"/>
            <a:chOff x="-381000" y="2286000"/>
            <a:chExt cx="6027925" cy="3955825"/>
          </a:xfrm>
        </p:grpSpPr>
        <p:sp>
          <p:nvSpPr>
            <p:cNvPr id="2" name="TextBox 2">
              <a:extLst>
                <a:ext uri="{FF2B5EF4-FFF2-40B4-BE49-F238E27FC236}">
                  <a16:creationId xmlns:a16="http://schemas.microsoft.com/office/drawing/2014/main" id="{0B6D2547-761A-0ABA-3292-988D616C92EF}"/>
                </a:ext>
              </a:extLst>
            </p:cNvPr>
            <p:cNvSpPr txBox="1"/>
            <p:nvPr/>
          </p:nvSpPr>
          <p:spPr>
            <a:xfrm>
              <a:off x="1905000" y="4526638"/>
              <a:ext cx="2416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vi-V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Nguyễn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Thị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Ái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Quyên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pic>
          <p:nvPicPr>
            <p:cNvPr id="3" name="Picture 4">
              <a:extLst>
                <a:ext uri="{FF2B5EF4-FFF2-40B4-BE49-F238E27FC236}">
                  <a16:creationId xmlns:a16="http://schemas.microsoft.com/office/drawing/2014/main" id="{55F9AAC0-2F52-7C65-3380-626127CEE4F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stretch>
              <a:fillRect/>
            </a:stretch>
          </p:blipFill>
          <p:spPr>
            <a:xfrm>
              <a:off x="-381000" y="2286000"/>
              <a:ext cx="6027925" cy="3955825"/>
            </a:xfrm>
            <a:prstGeom prst="rect">
              <a:avLst/>
            </a:prstGeom>
          </p:spPr>
        </p:pic>
      </p:grpSp>
      <p:pic>
        <p:nvPicPr>
          <p:cNvPr id="7" name="Graphic 6">
            <a:extLst>
              <a:ext uri="{FF2B5EF4-FFF2-40B4-BE49-F238E27FC236}">
                <a16:creationId xmlns:a16="http://schemas.microsoft.com/office/drawing/2014/main" id="{F958C965-DE7B-3AA3-75C7-5A5AC425597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flipH="1">
            <a:off x="10109121" y="3652748"/>
            <a:ext cx="1705534" cy="2855777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C4A474D-41E6-E304-6340-37E2E24B0F2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44915" y="2061957"/>
            <a:ext cx="7163421" cy="18594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667139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507" y="-526774"/>
            <a:ext cx="17373599" cy="811842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1B7CDAC-A9DD-380C-0F83-FFC9588186C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99761" y="1981200"/>
            <a:ext cx="5562600" cy="28956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7" name="Picture 6" descr="A cartoon of a child&#10;&#10;Description automatically generated">
            <a:extLst>
              <a:ext uri="{FF2B5EF4-FFF2-40B4-BE49-F238E27FC236}">
                <a16:creationId xmlns:a16="http://schemas.microsoft.com/office/drawing/2014/main" id="{79887D08-E6B7-CD83-4712-D521CC0D0A4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1778" y="2328531"/>
            <a:ext cx="2625519" cy="2893429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EFC19FC-5A58-2CF7-BA68-952A44737427}"/>
              </a:ext>
            </a:extLst>
          </p:cNvPr>
          <p:cNvSpPr/>
          <p:nvPr/>
        </p:nvSpPr>
        <p:spPr>
          <a:xfrm>
            <a:off x="1137683" y="510363"/>
            <a:ext cx="3338623" cy="1648046"/>
          </a:xfrm>
          <a:prstGeom prst="wedgeRoundRectCallout">
            <a:avLst/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60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Hai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20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Ba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ít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Hai 10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686F8B8D-D8C9-FD83-ECDA-C1FEBFD29DA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390431" y="2520027"/>
            <a:ext cx="1343025" cy="2562225"/>
          </a:xfrm>
          <a:prstGeom prst="rect">
            <a:avLst/>
          </a:prstGeom>
        </p:spPr>
      </p:pic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57A446F8-902C-17DB-E988-4BAE1F23397C}"/>
              </a:ext>
            </a:extLst>
          </p:cNvPr>
          <p:cNvSpPr/>
          <p:nvPr/>
        </p:nvSpPr>
        <p:spPr>
          <a:xfrm>
            <a:off x="8335925" y="404037"/>
            <a:ext cx="3338623" cy="1648046"/>
          </a:xfrm>
          <a:prstGeom prst="wedgeRoundRectCallout">
            <a:avLst>
              <a:gd name="adj1" fmla="val -7139"/>
              <a:gd name="adj2" fmla="val 72177"/>
              <a:gd name="adj3" fmla="val 16667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thế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nào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biết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bao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nhiêu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36008262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507" y="-526774"/>
            <a:ext cx="17713842" cy="8118421"/>
          </a:xfrm>
          <a:prstGeom prst="rect">
            <a:avLst/>
          </a:prstGeom>
        </p:spPr>
      </p:pic>
      <p:pic>
        <p:nvPicPr>
          <p:cNvPr id="3" name="Picture 2" descr="A cartoon of a robot pointing&#10;&#10;Description automatically generated with medium confidence">
            <a:extLst>
              <a:ext uri="{FF2B5EF4-FFF2-40B4-BE49-F238E27FC236}">
                <a16:creationId xmlns:a16="http://schemas.microsoft.com/office/drawing/2014/main" id="{23776B89-452E-FEBA-3787-E36D78804B2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398" y="996748"/>
            <a:ext cx="1749745" cy="2142545"/>
          </a:xfrm>
          <a:prstGeom prst="rect">
            <a:avLst/>
          </a:prstGeom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87BFFECC-B8C2-4C65-6CAD-5DD2290BF419}"/>
              </a:ext>
            </a:extLst>
          </p:cNvPr>
          <p:cNvSpPr/>
          <p:nvPr/>
        </p:nvSpPr>
        <p:spPr>
          <a:xfrm>
            <a:off x="2764464" y="350874"/>
            <a:ext cx="6028662" cy="2041451"/>
          </a:xfrm>
          <a:prstGeom prst="wedgeRoundRectCallout">
            <a:avLst>
              <a:gd name="adj1" fmla="val -61472"/>
              <a:gd name="adj2" fmla="val 11334"/>
              <a:gd name="adj3" fmla="val 16667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Ta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thể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theo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bước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Hai.</a:t>
            </a: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Ba.</a:t>
            </a: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tổng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A9EA98A-2D01-513E-21F9-396EEE94F3F4}"/>
              </a:ext>
            </a:extLst>
          </p:cNvPr>
          <p:cNvSpPr txBox="1"/>
          <p:nvPr/>
        </p:nvSpPr>
        <p:spPr>
          <a:xfrm>
            <a:off x="509129" y="3353752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74DFF93-AB01-F030-8015-B0375E712934}"/>
              </a:ext>
            </a:extLst>
          </p:cNvPr>
          <p:cNvGrpSpPr/>
          <p:nvPr/>
        </p:nvGrpSpPr>
        <p:grpSpPr>
          <a:xfrm>
            <a:off x="1894667" y="3594369"/>
            <a:ext cx="1975584" cy="414105"/>
            <a:chOff x="3276600" y="3124200"/>
            <a:chExt cx="3505200" cy="399872"/>
          </a:xfrm>
        </p:grpSpPr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622B6285-06A8-E5EF-DB95-1C72B302339C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B2685300-B1C0-7EF7-0ADB-1777D08F84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82EBA9F5-861F-E120-2A0D-549B259D19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Right Brace 14">
            <a:extLst>
              <a:ext uri="{FF2B5EF4-FFF2-40B4-BE49-F238E27FC236}">
                <a16:creationId xmlns:a16="http://schemas.microsoft.com/office/drawing/2014/main" id="{67523BF7-1DDC-4A11-D0CB-A47C26CE7A7F}"/>
              </a:ext>
            </a:extLst>
          </p:cNvPr>
          <p:cNvSpPr/>
          <p:nvPr/>
        </p:nvSpPr>
        <p:spPr>
          <a:xfrm>
            <a:off x="5688418" y="3540641"/>
            <a:ext cx="660741" cy="2000693"/>
          </a:xfrm>
          <a:prstGeom prst="rightBrace">
            <a:avLst>
              <a:gd name="adj1" fmla="val 23096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1FE4AAB-3EE0-FE6B-B1E9-D709E79DF6AA}"/>
              </a:ext>
            </a:extLst>
          </p:cNvPr>
          <p:cNvSpPr txBox="1"/>
          <p:nvPr/>
        </p:nvSpPr>
        <p:spPr>
          <a:xfrm>
            <a:off x="2099896" y="3122380"/>
            <a:ext cx="1494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60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B61AD04-3C93-D114-1988-08C4D3716E4C}"/>
              </a:ext>
            </a:extLst>
          </p:cNvPr>
          <p:cNvSpPr txBox="1"/>
          <p:nvPr/>
        </p:nvSpPr>
        <p:spPr>
          <a:xfrm>
            <a:off x="418288" y="4189720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E6407F5-B847-94ED-FFBE-387CAE885256}"/>
              </a:ext>
            </a:extLst>
          </p:cNvPr>
          <p:cNvGrpSpPr/>
          <p:nvPr/>
        </p:nvGrpSpPr>
        <p:grpSpPr>
          <a:xfrm>
            <a:off x="1894667" y="4435008"/>
            <a:ext cx="3410980" cy="328380"/>
            <a:chOff x="3276600" y="3124200"/>
            <a:chExt cx="3505200" cy="399872"/>
          </a:xfrm>
        </p:grpSpPr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B9099B5C-56EF-3A7B-8942-4E037DDC96D4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FB0A7227-03E8-5F77-C272-4A98ACBEAD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63F9DD41-A4C8-814A-0305-343254E6E9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15042AB7-5F15-19B6-CEE1-6F97FF805341}"/>
              </a:ext>
            </a:extLst>
          </p:cNvPr>
          <p:cNvCxnSpPr>
            <a:cxnSpLocks/>
          </p:cNvCxnSpPr>
          <p:nvPr/>
        </p:nvCxnSpPr>
        <p:spPr>
          <a:xfrm flipV="1">
            <a:off x="3868779" y="4040373"/>
            <a:ext cx="0" cy="545645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ight Brace 23">
            <a:extLst>
              <a:ext uri="{FF2B5EF4-FFF2-40B4-BE49-F238E27FC236}">
                <a16:creationId xmlns:a16="http://schemas.microsoft.com/office/drawing/2014/main" id="{E9BEA639-BDD2-0047-B357-3F9080697007}"/>
              </a:ext>
            </a:extLst>
          </p:cNvPr>
          <p:cNvSpPr/>
          <p:nvPr/>
        </p:nvSpPr>
        <p:spPr>
          <a:xfrm rot="16200000">
            <a:off x="4353541" y="3651792"/>
            <a:ext cx="488609" cy="1330541"/>
          </a:xfrm>
          <a:prstGeom prst="rightBrace">
            <a:avLst>
              <a:gd name="adj1" fmla="val 41059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AEB8CE5-F8AF-2148-C0C9-92396036FD8A}"/>
              </a:ext>
            </a:extLst>
          </p:cNvPr>
          <p:cNvSpPr txBox="1"/>
          <p:nvPr/>
        </p:nvSpPr>
        <p:spPr>
          <a:xfrm>
            <a:off x="3974234" y="3613785"/>
            <a:ext cx="1494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C6E6D8C8-FC15-D2B9-65BB-65886013B311}"/>
              </a:ext>
            </a:extLst>
          </p:cNvPr>
          <p:cNvGrpSpPr/>
          <p:nvPr/>
        </p:nvGrpSpPr>
        <p:grpSpPr>
          <a:xfrm>
            <a:off x="6173196" y="4072270"/>
            <a:ext cx="1494650" cy="781940"/>
            <a:chOff x="9141412" y="3327992"/>
            <a:chExt cx="1494650" cy="781940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1215A99-8C4E-30C9-5824-63424B002ABA}"/>
                </a:ext>
              </a:extLst>
            </p:cNvPr>
            <p:cNvSpPr txBox="1"/>
            <p:nvPr/>
          </p:nvSpPr>
          <p:spPr>
            <a:xfrm>
              <a:off x="9141412" y="3391284"/>
              <a:ext cx="149465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6E5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6E5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cây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43544CFA-96B7-C4B3-F032-0C4BA63DAD3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541" t="3436" r="43750" b="26667"/>
            <a:stretch/>
          </p:blipFill>
          <p:spPr>
            <a:xfrm>
              <a:off x="9203902" y="3327992"/>
              <a:ext cx="531183" cy="781940"/>
            </a:xfrm>
            <a:prstGeom prst="rect">
              <a:avLst/>
            </a:prstGeom>
          </p:spPr>
        </p:pic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51DC1174-7727-858F-297E-4F72EAB673EE}"/>
              </a:ext>
            </a:extLst>
          </p:cNvPr>
          <p:cNvSpPr txBox="1"/>
          <p:nvPr/>
        </p:nvSpPr>
        <p:spPr>
          <a:xfrm>
            <a:off x="439553" y="4955264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4D60B5B-9241-440B-861E-A3FFFF0C4634}"/>
              </a:ext>
            </a:extLst>
          </p:cNvPr>
          <p:cNvGrpSpPr/>
          <p:nvPr/>
        </p:nvGrpSpPr>
        <p:grpSpPr>
          <a:xfrm>
            <a:off x="1913860" y="5147390"/>
            <a:ext cx="2764465" cy="381541"/>
            <a:chOff x="3276600" y="3124200"/>
            <a:chExt cx="3505200" cy="399872"/>
          </a:xfrm>
        </p:grpSpPr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D18ADE98-ACC2-2649-2150-0F9158D9F293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7946F3C8-477A-0B11-B67D-C0A838575D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10FEB1B5-54EC-3447-9FBC-1554EADEE7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1BC54B51-08CA-A33B-2635-314DBBD7F5ED}"/>
              </a:ext>
            </a:extLst>
          </p:cNvPr>
          <p:cNvCxnSpPr>
            <a:cxnSpLocks/>
          </p:cNvCxnSpPr>
          <p:nvPr/>
        </p:nvCxnSpPr>
        <p:spPr>
          <a:xfrm flipV="1">
            <a:off x="4644956" y="4614531"/>
            <a:ext cx="0" cy="545645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eft Bracket 42">
            <a:extLst>
              <a:ext uri="{FF2B5EF4-FFF2-40B4-BE49-F238E27FC236}">
                <a16:creationId xmlns:a16="http://schemas.microsoft.com/office/drawing/2014/main" id="{00664701-26D9-700A-2C69-40E5A52420A4}"/>
              </a:ext>
            </a:extLst>
          </p:cNvPr>
          <p:cNvSpPr/>
          <p:nvPr/>
        </p:nvSpPr>
        <p:spPr>
          <a:xfrm rot="16200000">
            <a:off x="4912241" y="4465674"/>
            <a:ext cx="170121" cy="637953"/>
          </a:xfrm>
          <a:prstGeom prst="leftBracket">
            <a:avLst>
              <a:gd name="adj" fmla="val 49999"/>
            </a:avLst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5D17C3A-5B3A-211D-3176-D99C88D4DA64}"/>
              </a:ext>
            </a:extLst>
          </p:cNvPr>
          <p:cNvSpPr txBox="1"/>
          <p:nvPr/>
        </p:nvSpPr>
        <p:spPr>
          <a:xfrm>
            <a:off x="4590923" y="4879060"/>
            <a:ext cx="14590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0883817-ECF5-3804-C915-064945EEDADA}"/>
              </a:ext>
            </a:extLst>
          </p:cNvPr>
          <p:cNvSpPr txBox="1"/>
          <p:nvPr/>
        </p:nvSpPr>
        <p:spPr>
          <a:xfrm>
            <a:off x="2838893" y="2541181"/>
            <a:ext cx="2562446" cy="6771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400" b="1" i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Tóm</a:t>
            </a:r>
            <a:r>
              <a:rPr lang="en-US" sz="4400" b="1" i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tắt</a:t>
            </a:r>
            <a:endParaRPr lang="en-US" sz="4400" b="1" i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AADE6512-25C3-7DD9-260A-75579941CD85}"/>
              </a:ext>
            </a:extLst>
          </p:cNvPr>
          <p:cNvSpPr txBox="1"/>
          <p:nvPr/>
        </p:nvSpPr>
        <p:spPr>
          <a:xfrm>
            <a:off x="7081282" y="2558896"/>
            <a:ext cx="4803063" cy="408060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4000" b="1" i="1" u="sng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Bài giải</a:t>
            </a:r>
            <a:r>
              <a:rPr lang="en-US" sz="4000" b="1" i="1" u="sng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endParaRPr lang="vi-VN" sz="4000" b="1" u="sng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 cây đội Hai trồng </a:t>
            </a:r>
            <a:r>
              <a:rPr lang="vi-VN" sz="2800" b="1" i="0" u="none" strike="noStrike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được là: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60 + 20 = 80 (cây)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 cây đội Ba trồng </a:t>
            </a:r>
            <a:r>
              <a:rPr lang="vi-VN" sz="2800" b="1" i="0" u="none" strike="noStrike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được là: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80 – 10 = 70 (cây)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 cây cả ba đội trồng </a:t>
            </a:r>
            <a:r>
              <a:rPr lang="vi-VN" sz="2800" b="1" i="0" u="none" strike="noStrike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được là: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60 + 80 + 70 = 210 (cây)</a:t>
            </a:r>
            <a:endParaRPr lang="en-US" sz="2800" b="1" i="0" u="none" strike="noStrike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Đáp số: 210 cây.</a:t>
            </a:r>
            <a:endParaRPr lang="en-US" sz="28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28370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" dur="500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5" dur="500"/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0" dur="500"/>
                                        <p:tgtEl>
                                          <p:spTgt spid="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 animBg="1"/>
      <p:bldP spid="6" grpId="0"/>
      <p:bldP spid="15" grpId="0" animBg="1"/>
      <p:bldP spid="17" grpId="0"/>
      <p:bldP spid="18" grpId="0"/>
      <p:bldP spid="24" grpId="0" animBg="1"/>
      <p:bldP spid="25" grpId="0"/>
      <p:bldP spid="37" grpId="0"/>
      <p:bldP spid="43" grpId="0" animBg="1"/>
      <p:bldP spid="44" grpId="0"/>
      <p:bldP spid="45" grpId="0"/>
      <p:bldP spid="46" grpId="0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0017C66-D2B2-1A16-AF3F-ECD50E31DA3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0ED18778-078A-93E4-1D0D-0673B219E0CB}"/>
              </a:ext>
            </a:extLst>
          </p:cNvPr>
          <p:cNvGrpSpPr/>
          <p:nvPr/>
        </p:nvGrpSpPr>
        <p:grpSpPr>
          <a:xfrm>
            <a:off x="-381000" y="2286000"/>
            <a:ext cx="6027925" cy="3955825"/>
            <a:chOff x="-381000" y="2286000"/>
            <a:chExt cx="6027925" cy="3955825"/>
          </a:xfrm>
        </p:grpSpPr>
        <p:sp>
          <p:nvSpPr>
            <p:cNvPr id="2" name="TextBox 2">
              <a:extLst>
                <a:ext uri="{FF2B5EF4-FFF2-40B4-BE49-F238E27FC236}">
                  <a16:creationId xmlns:a16="http://schemas.microsoft.com/office/drawing/2014/main" id="{0B6D2547-761A-0ABA-3292-988D616C92EF}"/>
                </a:ext>
              </a:extLst>
            </p:cNvPr>
            <p:cNvSpPr txBox="1"/>
            <p:nvPr/>
          </p:nvSpPr>
          <p:spPr>
            <a:xfrm>
              <a:off x="1905000" y="4526638"/>
              <a:ext cx="2416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vi-V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Nguyễn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Thị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Ái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Quyên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pic>
          <p:nvPicPr>
            <p:cNvPr id="3" name="Picture 4">
              <a:extLst>
                <a:ext uri="{FF2B5EF4-FFF2-40B4-BE49-F238E27FC236}">
                  <a16:creationId xmlns:a16="http://schemas.microsoft.com/office/drawing/2014/main" id="{55F9AAC0-2F52-7C65-3380-626127CEE4F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stretch>
              <a:fillRect/>
            </a:stretch>
          </p:blipFill>
          <p:spPr>
            <a:xfrm>
              <a:off x="-381000" y="2286000"/>
              <a:ext cx="6027925" cy="3955825"/>
            </a:xfrm>
            <a:prstGeom prst="rect">
              <a:avLst/>
            </a:prstGeom>
          </p:spPr>
        </p:pic>
      </p:grpSp>
      <p:pic>
        <p:nvPicPr>
          <p:cNvPr id="7" name="Graphic 6">
            <a:extLst>
              <a:ext uri="{FF2B5EF4-FFF2-40B4-BE49-F238E27FC236}">
                <a16:creationId xmlns:a16="http://schemas.microsoft.com/office/drawing/2014/main" id="{F958C965-DE7B-3AA3-75C7-5A5AC425597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flipH="1">
            <a:off x="10109121" y="3652748"/>
            <a:ext cx="1705534" cy="2855777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5205424-48C9-C349-D1B0-30934D32D16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98467" y="1196387"/>
            <a:ext cx="7163421" cy="3657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925670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19B58355-995A-E59E-0D0D-7640FB422702}"/>
              </a:ext>
            </a:extLst>
          </p:cNvPr>
          <p:cNvGrpSpPr/>
          <p:nvPr/>
        </p:nvGrpSpPr>
        <p:grpSpPr>
          <a:xfrm>
            <a:off x="1143000" y="990600"/>
            <a:ext cx="9746135" cy="3048000"/>
            <a:chOff x="1143000" y="990600"/>
            <a:chExt cx="9746135" cy="304800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1096EBD-5526-BCD3-5CD7-CE31C4D07A9C}"/>
                </a:ext>
              </a:extLst>
            </p:cNvPr>
            <p:cNvGrpSpPr/>
            <p:nvPr/>
          </p:nvGrpSpPr>
          <p:grpSpPr>
            <a:xfrm>
              <a:off x="1143000" y="990600"/>
              <a:ext cx="9746135" cy="3048000"/>
              <a:chOff x="344809" y="1235554"/>
              <a:chExt cx="8860269" cy="3342901"/>
            </a:xfrm>
          </p:grpSpPr>
          <p:pic>
            <p:nvPicPr>
              <p:cNvPr id="4" name="Picture 8">
                <a:extLst>
                  <a:ext uri="{FF2B5EF4-FFF2-40B4-BE49-F238E27FC236}">
                    <a16:creationId xmlns:a16="http://schemas.microsoft.com/office/drawing/2014/main" id="{8B057168-344E-7CA1-A998-55DBD13809F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A4EBDC42-CAA5-EB27-5AAB-853EA770D97C}"/>
                  </a:ext>
                </a:extLst>
              </p:cNvPr>
              <p:cNvSpPr txBox="1"/>
              <p:nvPr/>
            </p:nvSpPr>
            <p:spPr>
              <a:xfrm>
                <a:off x="615355" y="2052177"/>
                <a:ext cx="8165345" cy="7696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>
                    <a:ln>
                      <a:noFill/>
                    </a:ln>
                    <a:solidFill>
                      <a:srgbClr val="156336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D4D3A650-903E-2D84-E175-81810D594BD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83357" y="1402699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C36B638-285E-7D61-4C50-7521D938EA06}"/>
                </a:ext>
              </a:extLst>
            </p:cNvPr>
            <p:cNvSpPr txBox="1"/>
            <p:nvPr/>
          </p:nvSpPr>
          <p:spPr>
            <a:xfrm>
              <a:off x="1785439" y="1522515"/>
              <a:ext cx="8500254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1. Mai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đến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cửa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văn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phòng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phẩm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mua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5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quyển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vở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mỗi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quyển</a:t>
              </a:r>
              <a:r>
                <a:rPr lang="en-US" sz="3200" b="1" i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giá 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8 000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đồng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và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mua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2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hộp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bút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chì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màu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mỗi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hộp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giá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25 000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đồng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.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Hỏi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Mai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phải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trả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cô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bán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tất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cả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bao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nhiêu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tiền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16" name="Graphic 15">
            <a:extLst>
              <a:ext uri="{FF2B5EF4-FFF2-40B4-BE49-F238E27FC236}">
                <a16:creationId xmlns:a16="http://schemas.microsoft.com/office/drawing/2014/main" id="{54387DFB-E0B2-04D8-1843-360BDB96176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45492" t="74172" r="40985" b="-30868"/>
          <a:stretch/>
        </p:blipFill>
        <p:spPr>
          <a:xfrm>
            <a:off x="9346019" y="3393558"/>
            <a:ext cx="2931550" cy="7363260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B3A0A0CC-DD65-0313-E1D5-6FB323C094A9}"/>
              </a:ext>
            </a:extLst>
          </p:cNvPr>
          <p:cNvGrpSpPr/>
          <p:nvPr/>
        </p:nvGrpSpPr>
        <p:grpSpPr>
          <a:xfrm>
            <a:off x="2861298" y="5157495"/>
            <a:ext cx="6477000" cy="1115009"/>
            <a:chOff x="1143000" y="990600"/>
            <a:chExt cx="9689432" cy="2972146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BF0B4937-64DA-3B0F-0343-6EC691F02646}"/>
                </a:ext>
              </a:extLst>
            </p:cNvPr>
            <p:cNvGrpSpPr/>
            <p:nvPr/>
          </p:nvGrpSpPr>
          <p:grpSpPr>
            <a:xfrm>
              <a:off x="1143000" y="990600"/>
              <a:ext cx="9689432" cy="2972146"/>
              <a:chOff x="344809" y="1235554"/>
              <a:chExt cx="8808720" cy="3259708"/>
            </a:xfrm>
          </p:grpSpPr>
          <p:pic>
            <p:nvPicPr>
              <p:cNvPr id="13" name="Picture 8">
                <a:extLst>
                  <a:ext uri="{FF2B5EF4-FFF2-40B4-BE49-F238E27FC236}">
                    <a16:creationId xmlns:a16="http://schemas.microsoft.com/office/drawing/2014/main" id="{A0351D6A-A037-1EA3-3EAA-5B9FA3DD4BB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355BE2CD-885F-1104-9288-2F7DC1300816}"/>
                  </a:ext>
                </a:extLst>
              </p:cNvPr>
              <p:cNvSpPr txBox="1"/>
              <p:nvPr/>
            </p:nvSpPr>
            <p:spPr>
              <a:xfrm>
                <a:off x="615355" y="2052177"/>
                <a:ext cx="8165345" cy="7696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>
                    <a:ln>
                      <a:noFill/>
                    </a:ln>
                    <a:solidFill>
                      <a:srgbClr val="156336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6365CB2-719A-4610-61A3-69EFBF0900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31808" y="1319506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257CA9F-103D-4672-2B03-5BAB23B7E1A0}"/>
                </a:ext>
              </a:extLst>
            </p:cNvPr>
            <p:cNvSpPr txBox="1"/>
            <p:nvPr/>
          </p:nvSpPr>
          <p:spPr>
            <a:xfrm>
              <a:off x="1785439" y="1522514"/>
              <a:ext cx="8500254" cy="18869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016D16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Hãy đọc kĩ đề và tóm tắt.</a:t>
              </a: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6D6420B1-BC27-33AE-3FA8-F44AABDB40DE}"/>
              </a:ext>
            </a:extLst>
          </p:cNvPr>
          <p:cNvSpPr/>
          <p:nvPr/>
        </p:nvSpPr>
        <p:spPr>
          <a:xfrm>
            <a:off x="8743507" y="1493755"/>
            <a:ext cx="1038446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EBF59F9B-6B92-A9F6-C0FE-B6F39ED49EC7}"/>
              </a:ext>
            </a:extLst>
          </p:cNvPr>
          <p:cNvSpPr/>
          <p:nvPr/>
        </p:nvSpPr>
        <p:spPr>
          <a:xfrm>
            <a:off x="2127793" y="1982557"/>
            <a:ext cx="1644503" cy="483900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88D95DC9-D71F-E485-0E21-2A4715DA2271}"/>
              </a:ext>
            </a:extLst>
          </p:cNvPr>
          <p:cNvSpPr/>
          <p:nvPr/>
        </p:nvSpPr>
        <p:spPr>
          <a:xfrm>
            <a:off x="3851562" y="2036016"/>
            <a:ext cx="1899685" cy="441370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8D0C7EF6-C552-CBF6-69AB-F38278E93378}"/>
              </a:ext>
            </a:extLst>
          </p:cNvPr>
          <p:cNvSpPr/>
          <p:nvPr/>
        </p:nvSpPr>
        <p:spPr>
          <a:xfrm>
            <a:off x="5830513" y="2034409"/>
            <a:ext cx="2431313" cy="462636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6B7905C3-9607-85CC-02C1-D7B52181D588}"/>
              </a:ext>
            </a:extLst>
          </p:cNvPr>
          <p:cNvSpPr/>
          <p:nvPr/>
        </p:nvSpPr>
        <p:spPr>
          <a:xfrm>
            <a:off x="8815953" y="1971134"/>
            <a:ext cx="1076829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47F9ADCA-D0CF-A31A-D6EF-E89F5307B86E}"/>
              </a:ext>
            </a:extLst>
          </p:cNvPr>
          <p:cNvSpPr/>
          <p:nvPr/>
        </p:nvSpPr>
        <p:spPr>
          <a:xfrm>
            <a:off x="2151319" y="2604977"/>
            <a:ext cx="2675862" cy="459374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03E3EC3-058A-03C5-3426-C06AFBE0A40D}"/>
              </a:ext>
            </a:extLst>
          </p:cNvPr>
          <p:cNvSpPr/>
          <p:nvPr/>
        </p:nvSpPr>
        <p:spPr>
          <a:xfrm>
            <a:off x="5022109" y="2519917"/>
            <a:ext cx="4175054" cy="459374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E1027111-777C-1D5F-53CF-E8C274C957C0}"/>
              </a:ext>
            </a:extLst>
          </p:cNvPr>
          <p:cNvSpPr/>
          <p:nvPr/>
        </p:nvSpPr>
        <p:spPr>
          <a:xfrm>
            <a:off x="2842435" y="3125971"/>
            <a:ext cx="1293630" cy="329609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7610868-B8C9-804F-2A8D-357E54C65111}"/>
              </a:ext>
            </a:extLst>
          </p:cNvPr>
          <p:cNvSpPr/>
          <p:nvPr/>
        </p:nvSpPr>
        <p:spPr>
          <a:xfrm>
            <a:off x="7276211" y="3072809"/>
            <a:ext cx="2527007" cy="414670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9132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3.xml><?xml version="1.0" encoding="utf-8"?>
<a:theme xmlns:a="http://schemas.openxmlformats.org/drawingml/2006/main" name="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191</TotalTime>
  <Words>773</Words>
  <Application>Microsoft Office PowerPoint</Application>
  <PresentationFormat>Widescreen</PresentationFormat>
  <Paragraphs>87</Paragraphs>
  <Slides>16</Slides>
  <Notes>10</Notes>
  <HiddenSlides>0</HiddenSlides>
  <MMClips>4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16</vt:i4>
      </vt:variant>
    </vt:vector>
  </HeadingPairs>
  <TitlesOfParts>
    <vt:vector size="28" baseType="lpstr">
      <vt:lpstr>#9Slide02 Noi dung dai</vt:lpstr>
      <vt:lpstr>#9Slide02 Tieu de dai</vt:lpstr>
      <vt:lpstr>Arial</vt:lpstr>
      <vt:lpstr>Arrus-Black</vt:lpstr>
      <vt:lpstr>Balsamiq Sans</vt:lpstr>
      <vt:lpstr>Calibri</vt:lpstr>
      <vt:lpstr>Myriad Pro Light</vt:lpstr>
      <vt:lpstr>Nunito</vt:lpstr>
      <vt:lpstr>UVN Banh Mi</vt:lpstr>
      <vt:lpstr>The Jungle Agency by Slidesgo</vt:lpstr>
      <vt:lpstr>1_Office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HIEN TRAN</cp:lastModifiedBy>
  <cp:revision>25</cp:revision>
  <dcterms:created xsi:type="dcterms:W3CDTF">2023-07-04T00:04:34Z</dcterms:created>
  <dcterms:modified xsi:type="dcterms:W3CDTF">2023-09-17T17:25:21Z</dcterms:modified>
</cp:coreProperties>
</file>